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7"/>
  </p:notesMasterIdLst>
  <p:sldIdLst>
    <p:sldId id="267" r:id="rId2"/>
    <p:sldId id="256" r:id="rId3"/>
    <p:sldId id="257" r:id="rId4"/>
    <p:sldId id="268" r:id="rId5"/>
    <p:sldId id="262" r:id="rId6"/>
    <p:sldId id="263" r:id="rId7"/>
    <p:sldId id="264" r:id="rId8"/>
    <p:sldId id="265" r:id="rId9"/>
    <p:sldId id="266" r:id="rId10"/>
    <p:sldId id="258" r:id="rId11"/>
    <p:sldId id="259" r:id="rId12"/>
    <p:sldId id="260" r:id="rId13"/>
    <p:sldId id="261" r:id="rId14"/>
    <p:sldId id="269" r:id="rId15"/>
    <p:sldId id="270"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169" autoAdjust="0"/>
  </p:normalViewPr>
  <p:slideViewPr>
    <p:cSldViewPr>
      <p:cViewPr varScale="1">
        <p:scale>
          <a:sx n="64" d="100"/>
          <a:sy n="64" d="100"/>
        </p:scale>
        <p:origin x="200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F76231-1DEA-4710-A0CA-667C4DE42AD9}" type="datetimeFigureOut">
              <a:rPr lang="en-US" smtClean="0"/>
              <a:t>4/25/2019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DB7FE8-7B27-4024-85A3-D30B18B818A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DB7FE8-7B27-4024-85A3-D30B18B818A5}"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DB7FE8-7B27-4024-85A3-D30B18B818A5}"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Examples of the type of stone fence discussed in “Mending Wall”</a:t>
            </a:r>
            <a:endParaRPr lang="en-US" b="1" dirty="0"/>
          </a:p>
        </p:txBody>
      </p:sp>
      <p:sp>
        <p:nvSpPr>
          <p:cNvPr id="4" name="Slide Number Placeholder 3"/>
          <p:cNvSpPr>
            <a:spLocks noGrp="1"/>
          </p:cNvSpPr>
          <p:nvPr>
            <p:ph type="sldNum" sz="quarter" idx="10"/>
          </p:nvPr>
        </p:nvSpPr>
        <p:spPr/>
        <p:txBody>
          <a:bodyPr/>
          <a:lstStyle/>
          <a:p>
            <a:fld id="{32DB7FE8-7B27-4024-85A3-D30B18B818A5}"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DB7FE8-7B27-4024-85A3-D30B18B818A5}"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DB7FE8-7B27-4024-85A3-D30B18B818A5}"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This is the same poem you read for your pretest.</a:t>
            </a:r>
            <a:r>
              <a:rPr lang="en-US" b="1" baseline="0" dirty="0" smtClean="0"/>
              <a:t>  Chances are it didn’t make sense.  We will go through it several times (using our strategies for reading poems) and discuss so that it will make sense.  Remember that reading poetry can be WORK.  It will require some effort to understand this poem—be ready! </a:t>
            </a:r>
            <a:r>
              <a:rPr lang="en-US" b="1" baseline="0" dirty="0" smtClean="0">
                <a:sym typeface="Wingdings" pitchFamily="2" charset="2"/>
              </a:rPr>
              <a:t></a:t>
            </a:r>
            <a:endParaRPr lang="en-US" b="1" dirty="0"/>
          </a:p>
        </p:txBody>
      </p:sp>
      <p:sp>
        <p:nvSpPr>
          <p:cNvPr id="4" name="Slide Number Placeholder 3"/>
          <p:cNvSpPr>
            <a:spLocks noGrp="1"/>
          </p:cNvSpPr>
          <p:nvPr>
            <p:ph type="sldNum" sz="quarter" idx="10"/>
          </p:nvPr>
        </p:nvSpPr>
        <p:spPr/>
        <p:txBody>
          <a:bodyPr/>
          <a:lstStyle/>
          <a:p>
            <a:fld id="{32DB7FE8-7B27-4024-85A3-D30B18B818A5}"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Sample Answers: listening</a:t>
            </a:r>
            <a:r>
              <a:rPr lang="en-US" b="1" baseline="0" dirty="0" smtClean="0"/>
              <a:t> to their iPod constantly; going into their room and shutting the door; being rude or bullying others, etc.</a:t>
            </a:r>
          </a:p>
          <a:p>
            <a:endParaRPr lang="en-US" b="1" baseline="0" dirty="0" smtClean="0"/>
          </a:p>
          <a:p>
            <a:r>
              <a:rPr lang="en-US" b="1" baseline="0" dirty="0" smtClean="0"/>
              <a:t>Sample Answers:  shy, bullied, nervous, afraid to get hurt, etc.</a:t>
            </a:r>
            <a:endParaRPr lang="en-US" b="1" dirty="0"/>
          </a:p>
        </p:txBody>
      </p:sp>
      <p:sp>
        <p:nvSpPr>
          <p:cNvPr id="4" name="Slide Number Placeholder 3"/>
          <p:cNvSpPr>
            <a:spLocks noGrp="1"/>
          </p:cNvSpPr>
          <p:nvPr>
            <p:ph type="sldNum" sz="quarter" idx="10"/>
          </p:nvPr>
        </p:nvSpPr>
        <p:spPr/>
        <p:txBody>
          <a:bodyPr/>
          <a:lstStyle/>
          <a:p>
            <a:fld id="{32DB7FE8-7B27-4024-85A3-D30B18B818A5}" type="slidenum">
              <a:rPr lang="en-US" smtClean="0"/>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Pass out “Poetic Elements</a:t>
            </a:r>
            <a:r>
              <a:rPr lang="en-US" b="1" baseline="0" dirty="0" smtClean="0"/>
              <a:t> Notes” and have students fill in the first two terms.</a:t>
            </a:r>
            <a:endParaRPr lang="en-US" b="1" dirty="0"/>
          </a:p>
        </p:txBody>
      </p:sp>
      <p:sp>
        <p:nvSpPr>
          <p:cNvPr id="4" name="Slide Number Placeholder 3"/>
          <p:cNvSpPr>
            <a:spLocks noGrp="1"/>
          </p:cNvSpPr>
          <p:nvPr>
            <p:ph type="sldNum" sz="quarter" idx="10"/>
          </p:nvPr>
        </p:nvSpPr>
        <p:spPr/>
        <p:txBody>
          <a:bodyPr/>
          <a:lstStyle/>
          <a:p>
            <a:fld id="{32DB7FE8-7B27-4024-85A3-D30B18B818A5}"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DB7FE8-7B27-4024-85A3-D30B18B818A5}"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Class Discussion.</a:t>
            </a:r>
            <a:endParaRPr lang="en-US" b="1" dirty="0"/>
          </a:p>
        </p:txBody>
      </p:sp>
      <p:sp>
        <p:nvSpPr>
          <p:cNvPr id="4" name="Slide Number Placeholder 3"/>
          <p:cNvSpPr>
            <a:spLocks noGrp="1"/>
          </p:cNvSpPr>
          <p:nvPr>
            <p:ph type="sldNum" sz="quarter" idx="10"/>
          </p:nvPr>
        </p:nvSpPr>
        <p:spPr/>
        <p:txBody>
          <a:bodyPr/>
          <a:lstStyle/>
          <a:p>
            <a:fld id="{32DB7FE8-7B27-4024-85A3-D30B18B818A5}"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Possible Purpose</a:t>
            </a:r>
            <a:r>
              <a:rPr lang="en-US" b="1" baseline="0" dirty="0" smtClean="0"/>
              <a:t> of Fence: To mark property; for decoration.</a:t>
            </a:r>
            <a:endParaRPr lang="en-US" b="1" dirty="0"/>
          </a:p>
        </p:txBody>
      </p:sp>
      <p:sp>
        <p:nvSpPr>
          <p:cNvPr id="4" name="Slide Number Placeholder 3"/>
          <p:cNvSpPr>
            <a:spLocks noGrp="1"/>
          </p:cNvSpPr>
          <p:nvPr>
            <p:ph type="sldNum" sz="quarter" idx="10"/>
          </p:nvPr>
        </p:nvSpPr>
        <p:spPr/>
        <p:txBody>
          <a:bodyPr/>
          <a:lstStyle/>
          <a:p>
            <a:fld id="{32DB7FE8-7B27-4024-85A3-D30B18B818A5}"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Possible Purpose</a:t>
            </a:r>
            <a:r>
              <a:rPr lang="en-US" b="1" baseline="0" dirty="0" smtClean="0"/>
              <a:t> of Fence: Keep pets, etc. inside.</a:t>
            </a:r>
            <a:endParaRPr lang="en-US" b="1" dirty="0"/>
          </a:p>
        </p:txBody>
      </p:sp>
      <p:sp>
        <p:nvSpPr>
          <p:cNvPr id="4" name="Slide Number Placeholder 3"/>
          <p:cNvSpPr>
            <a:spLocks noGrp="1"/>
          </p:cNvSpPr>
          <p:nvPr>
            <p:ph type="sldNum" sz="quarter" idx="10"/>
          </p:nvPr>
        </p:nvSpPr>
        <p:spPr/>
        <p:txBody>
          <a:bodyPr/>
          <a:lstStyle/>
          <a:p>
            <a:fld id="{32DB7FE8-7B27-4024-85A3-D30B18B818A5}"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Possible Purpose</a:t>
            </a:r>
            <a:r>
              <a:rPr lang="en-US" b="1" baseline="0" dirty="0" smtClean="0"/>
              <a:t> of Fence: To keep things out, other people, etc.</a:t>
            </a:r>
            <a:endParaRPr lang="en-US" b="1" dirty="0"/>
          </a:p>
        </p:txBody>
      </p:sp>
      <p:sp>
        <p:nvSpPr>
          <p:cNvPr id="4" name="Slide Number Placeholder 3"/>
          <p:cNvSpPr>
            <a:spLocks noGrp="1"/>
          </p:cNvSpPr>
          <p:nvPr>
            <p:ph type="sldNum" sz="quarter" idx="10"/>
          </p:nvPr>
        </p:nvSpPr>
        <p:spPr/>
        <p:txBody>
          <a:bodyPr/>
          <a:lstStyle/>
          <a:p>
            <a:fld id="{32DB7FE8-7B27-4024-85A3-D30B18B818A5}"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Possible Purpose</a:t>
            </a:r>
            <a:r>
              <a:rPr lang="en-US" b="1" baseline="0" dirty="0" smtClean="0"/>
              <a:t> of Fence: To separate different kinds of people (i.e. prisoners from the free)</a:t>
            </a:r>
            <a:endParaRPr lang="en-US" b="1" dirty="0"/>
          </a:p>
        </p:txBody>
      </p:sp>
      <p:sp>
        <p:nvSpPr>
          <p:cNvPr id="4" name="Slide Number Placeholder 3"/>
          <p:cNvSpPr>
            <a:spLocks noGrp="1"/>
          </p:cNvSpPr>
          <p:nvPr>
            <p:ph type="sldNum" sz="quarter" idx="10"/>
          </p:nvPr>
        </p:nvSpPr>
        <p:spPr/>
        <p:txBody>
          <a:bodyPr/>
          <a:lstStyle/>
          <a:p>
            <a:fld id="{32DB7FE8-7B27-4024-85A3-D30B18B818A5}"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DB7FE8-7B27-4024-85A3-D30B18B818A5}"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7410" name="Group 2"/>
          <p:cNvGrpSpPr>
            <a:grpSpLocks/>
          </p:cNvGrpSpPr>
          <p:nvPr/>
        </p:nvGrpSpPr>
        <p:grpSpPr bwMode="auto">
          <a:xfrm>
            <a:off x="0" y="0"/>
            <a:ext cx="9159875" cy="6870700"/>
            <a:chOff x="0" y="0"/>
            <a:chExt cx="5770" cy="4328"/>
          </a:xfrm>
        </p:grpSpPr>
        <p:sp>
          <p:nvSpPr>
            <p:cNvPr id="17411"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lgn="ctr" eaLnBrk="1" hangingPunct="1"/>
              <a:endParaRPr kumimoji="1" lang="en-US"/>
            </a:p>
          </p:txBody>
        </p:sp>
        <p:sp>
          <p:nvSpPr>
            <p:cNvPr id="17412"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eaLnBrk="1" hangingPunct="1"/>
              <a:endParaRPr kumimoji="1" lang="en-US"/>
            </a:p>
          </p:txBody>
        </p:sp>
        <p:sp>
          <p:nvSpPr>
            <p:cNvPr id="17413"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eaLnBrk="1" hangingPunct="1"/>
              <a:endParaRPr kumimoji="1" lang="en-US"/>
            </a:p>
          </p:txBody>
        </p:sp>
        <p:grpSp>
          <p:nvGrpSpPr>
            <p:cNvPr id="17414" name="Group 6"/>
            <p:cNvGrpSpPr>
              <a:grpSpLocks/>
            </p:cNvGrpSpPr>
            <p:nvPr/>
          </p:nvGrpSpPr>
          <p:grpSpPr bwMode="auto">
            <a:xfrm>
              <a:off x="4944" y="1"/>
              <a:ext cx="816" cy="3974"/>
              <a:chOff x="4944" y="1"/>
              <a:chExt cx="816" cy="3974"/>
            </a:xfrm>
          </p:grpSpPr>
          <p:grpSp>
            <p:nvGrpSpPr>
              <p:cNvPr id="17415" name="Group 7"/>
              <p:cNvGrpSpPr>
                <a:grpSpLocks/>
              </p:cNvGrpSpPr>
              <p:nvPr userDrawn="1"/>
            </p:nvGrpSpPr>
            <p:grpSpPr bwMode="auto">
              <a:xfrm>
                <a:off x="5280" y="1"/>
                <a:ext cx="480" cy="1430"/>
                <a:chOff x="5280" y="1"/>
                <a:chExt cx="480" cy="1430"/>
              </a:xfrm>
            </p:grpSpPr>
            <p:grpSp>
              <p:nvGrpSpPr>
                <p:cNvPr id="17416" name="Group 8"/>
                <p:cNvGrpSpPr>
                  <a:grpSpLocks/>
                </p:cNvGrpSpPr>
                <p:nvPr userDrawn="1"/>
              </p:nvGrpSpPr>
              <p:grpSpPr bwMode="auto">
                <a:xfrm rot="-5400000">
                  <a:off x="5484" y="0"/>
                  <a:ext cx="174" cy="176"/>
                  <a:chOff x="1657" y="323"/>
                  <a:chExt cx="1691" cy="2560"/>
                </a:xfrm>
              </p:grpSpPr>
              <p:grpSp>
                <p:nvGrpSpPr>
                  <p:cNvPr id="17417" name="Group 9"/>
                  <p:cNvGrpSpPr>
                    <a:grpSpLocks/>
                  </p:cNvGrpSpPr>
                  <p:nvPr/>
                </p:nvGrpSpPr>
                <p:grpSpPr bwMode="auto">
                  <a:xfrm>
                    <a:off x="1657" y="323"/>
                    <a:ext cx="1691" cy="2560"/>
                    <a:chOff x="1657" y="323"/>
                    <a:chExt cx="1691" cy="2560"/>
                  </a:xfrm>
                </p:grpSpPr>
                <p:sp>
                  <p:nvSpPr>
                    <p:cNvPr id="17418" name="Freeform 10"/>
                    <p:cNvSpPr>
                      <a:spLocks/>
                    </p:cNvSpPr>
                    <p:nvPr/>
                  </p:nvSpPr>
                  <p:spPr bwMode="auto">
                    <a:xfrm>
                      <a:off x="2117" y="323"/>
                      <a:ext cx="1231"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17419" name="Freeform 11"/>
                    <p:cNvSpPr>
                      <a:spLocks/>
                    </p:cNvSpPr>
                    <p:nvPr/>
                  </p:nvSpPr>
                  <p:spPr bwMode="auto">
                    <a:xfrm>
                      <a:off x="1657" y="376"/>
                      <a:ext cx="865" cy="2071"/>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grpSp>
              <p:sp>
                <p:nvSpPr>
                  <p:cNvPr id="17420" name="Oval 12"/>
                  <p:cNvSpPr>
                    <a:spLocks noChangeArrowheads="1"/>
                  </p:cNvSpPr>
                  <p:nvPr/>
                </p:nvSpPr>
                <p:spPr bwMode="auto">
                  <a:xfrm>
                    <a:off x="2400" y="1428"/>
                    <a:ext cx="168" cy="246"/>
                  </a:xfrm>
                  <a:prstGeom prst="ellipse">
                    <a:avLst/>
                  </a:prstGeom>
                  <a:solidFill>
                    <a:srgbClr val="E7D6B7"/>
                  </a:solidFill>
                  <a:ln w="9525">
                    <a:noFill/>
                    <a:round/>
                    <a:headEnd/>
                    <a:tailEnd/>
                  </a:ln>
                  <a:effectLst/>
                </p:spPr>
                <p:txBody>
                  <a:bodyPr wrap="none" anchor="ctr"/>
                  <a:lstStyle/>
                  <a:p>
                    <a:endParaRPr lang="en-US"/>
                  </a:p>
                </p:txBody>
              </p:sp>
              <p:sp>
                <p:nvSpPr>
                  <p:cNvPr id="17421" name="Freeform 13"/>
                  <p:cNvSpPr>
                    <a:spLocks/>
                  </p:cNvSpPr>
                  <p:nvPr/>
                </p:nvSpPr>
                <p:spPr bwMode="auto">
                  <a:xfrm>
                    <a:off x="2595" y="741"/>
                    <a:ext cx="266" cy="521"/>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17422" name="Freeform 14"/>
                  <p:cNvSpPr>
                    <a:spLocks/>
                  </p:cNvSpPr>
                  <p:nvPr/>
                </p:nvSpPr>
                <p:spPr bwMode="auto">
                  <a:xfrm>
                    <a:off x="2672" y="1593"/>
                    <a:ext cx="392" cy="340"/>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17423" name="Freeform 15"/>
                  <p:cNvSpPr>
                    <a:spLocks/>
                  </p:cNvSpPr>
                  <p:nvPr/>
                </p:nvSpPr>
                <p:spPr bwMode="auto">
                  <a:xfrm>
                    <a:off x="2412" y="1929"/>
                    <a:ext cx="151" cy="558"/>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17424" name="Freeform 16"/>
                  <p:cNvSpPr>
                    <a:spLocks/>
                  </p:cNvSpPr>
                  <p:nvPr/>
                </p:nvSpPr>
                <p:spPr bwMode="auto">
                  <a:xfrm>
                    <a:off x="1907" y="1589"/>
                    <a:ext cx="392" cy="253"/>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17425" name="Freeform 17"/>
                  <p:cNvSpPr>
                    <a:spLocks/>
                  </p:cNvSpPr>
                  <p:nvPr/>
                </p:nvSpPr>
                <p:spPr bwMode="auto">
                  <a:xfrm>
                    <a:off x="2094" y="930"/>
                    <a:ext cx="238" cy="386"/>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grpSp>
            <p:pic>
              <p:nvPicPr>
                <p:cNvPr id="17426" name="Picture 18"/>
                <p:cNvPicPr>
                  <a:picLocks noChangeAspect="1" noChangeArrowheads="1"/>
                </p:cNvPicPr>
                <p:nvPr userDrawn="1"/>
              </p:nvPicPr>
              <p:blipFill>
                <a:blip r:embed="rId2" cstate="print"/>
                <a:srcRect/>
                <a:stretch>
                  <a:fillRect/>
                </a:stretch>
              </p:blipFill>
              <p:spPr bwMode="auto">
                <a:xfrm>
                  <a:off x="5280" y="144"/>
                  <a:ext cx="186" cy="183"/>
                </a:xfrm>
                <a:prstGeom prst="rect">
                  <a:avLst/>
                </a:prstGeom>
                <a:noFill/>
                <a:ln w="9525">
                  <a:noFill/>
                  <a:miter lim="800000"/>
                  <a:headEnd/>
                  <a:tailEnd/>
                </a:ln>
                <a:effectLst/>
              </p:spPr>
            </p:pic>
            <p:pic>
              <p:nvPicPr>
                <p:cNvPr id="17427" name="Picture 19"/>
                <p:cNvPicPr>
                  <a:picLocks noChangeAspect="1" noChangeArrowheads="1"/>
                </p:cNvPicPr>
                <p:nvPr userDrawn="1"/>
              </p:nvPicPr>
              <p:blipFill>
                <a:blip r:embed="rId2" cstate="print"/>
                <a:srcRect/>
                <a:stretch>
                  <a:fillRect/>
                </a:stretch>
              </p:blipFill>
              <p:spPr bwMode="auto">
                <a:xfrm>
                  <a:off x="5574" y="144"/>
                  <a:ext cx="186" cy="183"/>
                </a:xfrm>
                <a:prstGeom prst="rect">
                  <a:avLst/>
                </a:prstGeom>
                <a:noFill/>
                <a:ln w="9525">
                  <a:noFill/>
                  <a:miter lim="800000"/>
                  <a:headEnd/>
                  <a:tailEnd/>
                </a:ln>
                <a:effectLst/>
              </p:spPr>
            </p:pic>
            <p:pic>
              <p:nvPicPr>
                <p:cNvPr id="17428" name="Picture 20"/>
                <p:cNvPicPr>
                  <a:picLocks noChangeAspect="1" noChangeArrowheads="1"/>
                </p:cNvPicPr>
                <p:nvPr userDrawn="1"/>
              </p:nvPicPr>
              <p:blipFill>
                <a:blip r:embed="rId2" cstate="print"/>
                <a:srcRect/>
                <a:stretch>
                  <a:fillRect/>
                </a:stretch>
              </p:blipFill>
              <p:spPr bwMode="auto">
                <a:xfrm>
                  <a:off x="5424" y="336"/>
                  <a:ext cx="186" cy="183"/>
                </a:xfrm>
                <a:prstGeom prst="rect">
                  <a:avLst/>
                </a:prstGeom>
                <a:noFill/>
                <a:ln w="9525">
                  <a:noFill/>
                  <a:miter lim="800000"/>
                  <a:headEnd/>
                  <a:tailEnd/>
                </a:ln>
                <a:effectLst/>
              </p:spPr>
            </p:pic>
            <p:pic>
              <p:nvPicPr>
                <p:cNvPr id="17429" name="Picture 21"/>
                <p:cNvPicPr>
                  <a:picLocks noChangeAspect="1" noChangeArrowheads="1"/>
                </p:cNvPicPr>
                <p:nvPr userDrawn="1"/>
              </p:nvPicPr>
              <p:blipFill>
                <a:blip r:embed="rId2" cstate="print"/>
                <a:srcRect/>
                <a:stretch>
                  <a:fillRect/>
                </a:stretch>
              </p:blipFill>
              <p:spPr bwMode="auto">
                <a:xfrm>
                  <a:off x="5376" y="576"/>
                  <a:ext cx="186" cy="183"/>
                </a:xfrm>
                <a:prstGeom prst="rect">
                  <a:avLst/>
                </a:prstGeom>
                <a:noFill/>
                <a:ln w="9525">
                  <a:noFill/>
                  <a:miter lim="800000"/>
                  <a:headEnd/>
                  <a:tailEnd/>
                </a:ln>
                <a:effectLst/>
              </p:spPr>
            </p:pic>
            <p:pic>
              <p:nvPicPr>
                <p:cNvPr id="17430" name="Picture 22"/>
                <p:cNvPicPr>
                  <a:picLocks noChangeAspect="1" noChangeArrowheads="1"/>
                </p:cNvPicPr>
                <p:nvPr userDrawn="1"/>
              </p:nvPicPr>
              <p:blipFill>
                <a:blip r:embed="rId2" cstate="print"/>
                <a:srcRect/>
                <a:stretch>
                  <a:fillRect/>
                </a:stretch>
              </p:blipFill>
              <p:spPr bwMode="auto">
                <a:xfrm>
                  <a:off x="5574" y="528"/>
                  <a:ext cx="186" cy="183"/>
                </a:xfrm>
                <a:prstGeom prst="rect">
                  <a:avLst/>
                </a:prstGeom>
                <a:noFill/>
                <a:ln w="9525">
                  <a:noFill/>
                  <a:miter lim="800000"/>
                  <a:headEnd/>
                  <a:tailEnd/>
                </a:ln>
                <a:effectLst/>
              </p:spPr>
            </p:pic>
            <p:pic>
              <p:nvPicPr>
                <p:cNvPr id="17431" name="Picture 23"/>
                <p:cNvPicPr>
                  <a:picLocks noChangeAspect="1" noChangeArrowheads="1"/>
                </p:cNvPicPr>
                <p:nvPr userDrawn="1"/>
              </p:nvPicPr>
              <p:blipFill>
                <a:blip r:embed="rId2" cstate="print"/>
                <a:srcRect/>
                <a:stretch>
                  <a:fillRect/>
                </a:stretch>
              </p:blipFill>
              <p:spPr bwMode="auto">
                <a:xfrm>
                  <a:off x="5472" y="768"/>
                  <a:ext cx="186" cy="183"/>
                </a:xfrm>
                <a:prstGeom prst="rect">
                  <a:avLst/>
                </a:prstGeom>
                <a:noFill/>
                <a:ln w="9525">
                  <a:noFill/>
                  <a:miter lim="800000"/>
                  <a:headEnd/>
                  <a:tailEnd/>
                </a:ln>
                <a:effectLst/>
              </p:spPr>
            </p:pic>
            <p:pic>
              <p:nvPicPr>
                <p:cNvPr id="17432" name="Picture 24"/>
                <p:cNvPicPr>
                  <a:picLocks noChangeAspect="1" noChangeArrowheads="1"/>
                </p:cNvPicPr>
                <p:nvPr userDrawn="1"/>
              </p:nvPicPr>
              <p:blipFill>
                <a:blip r:embed="rId2" cstate="print"/>
                <a:srcRect/>
                <a:stretch>
                  <a:fillRect/>
                </a:stretch>
              </p:blipFill>
              <p:spPr bwMode="auto">
                <a:xfrm>
                  <a:off x="5574" y="1008"/>
                  <a:ext cx="186" cy="183"/>
                </a:xfrm>
                <a:prstGeom prst="rect">
                  <a:avLst/>
                </a:prstGeom>
                <a:noFill/>
                <a:ln w="9525">
                  <a:noFill/>
                  <a:miter lim="800000"/>
                  <a:headEnd/>
                  <a:tailEnd/>
                </a:ln>
                <a:effectLst/>
              </p:spPr>
            </p:pic>
            <p:pic>
              <p:nvPicPr>
                <p:cNvPr id="17433" name="Picture 25"/>
                <p:cNvPicPr>
                  <a:picLocks noChangeAspect="1" noChangeArrowheads="1"/>
                </p:cNvPicPr>
                <p:nvPr userDrawn="1"/>
              </p:nvPicPr>
              <p:blipFill>
                <a:blip r:embed="rId2" cstate="print"/>
                <a:srcRect/>
                <a:stretch>
                  <a:fillRect/>
                </a:stretch>
              </p:blipFill>
              <p:spPr bwMode="auto">
                <a:xfrm>
                  <a:off x="5574" y="1248"/>
                  <a:ext cx="186" cy="183"/>
                </a:xfrm>
                <a:prstGeom prst="rect">
                  <a:avLst/>
                </a:prstGeom>
                <a:noFill/>
                <a:ln w="9525">
                  <a:noFill/>
                  <a:miter lim="800000"/>
                  <a:headEnd/>
                  <a:tailEnd/>
                </a:ln>
                <a:effectLst/>
              </p:spPr>
            </p:pic>
          </p:grpSp>
          <p:grpSp>
            <p:nvGrpSpPr>
              <p:cNvPr id="17434" name="Group 26"/>
              <p:cNvGrpSpPr>
                <a:grpSpLocks/>
              </p:cNvGrpSpPr>
              <p:nvPr userDrawn="1"/>
            </p:nvGrpSpPr>
            <p:grpSpPr bwMode="auto">
              <a:xfrm>
                <a:off x="4944" y="1008"/>
                <a:ext cx="522" cy="2967"/>
                <a:chOff x="4944" y="1008"/>
                <a:chExt cx="522" cy="2967"/>
              </a:xfrm>
            </p:grpSpPr>
            <p:pic>
              <p:nvPicPr>
                <p:cNvPr id="17435" name="Picture 27"/>
                <p:cNvPicPr>
                  <a:picLocks noChangeAspect="1" noChangeArrowheads="1"/>
                </p:cNvPicPr>
                <p:nvPr userDrawn="1"/>
              </p:nvPicPr>
              <p:blipFill>
                <a:blip r:embed="rId2" cstate="print"/>
                <a:srcRect/>
                <a:stretch>
                  <a:fillRect/>
                </a:stretch>
              </p:blipFill>
              <p:spPr bwMode="auto">
                <a:xfrm>
                  <a:off x="5136" y="1008"/>
                  <a:ext cx="186" cy="183"/>
                </a:xfrm>
                <a:prstGeom prst="rect">
                  <a:avLst/>
                </a:prstGeom>
                <a:noFill/>
                <a:ln w="9525">
                  <a:noFill/>
                  <a:miter lim="800000"/>
                  <a:headEnd/>
                  <a:tailEnd/>
                </a:ln>
                <a:effectLst/>
              </p:spPr>
            </p:pic>
            <p:pic>
              <p:nvPicPr>
                <p:cNvPr id="17436" name="Picture 28"/>
                <p:cNvPicPr>
                  <a:picLocks noChangeAspect="1" noChangeArrowheads="1"/>
                </p:cNvPicPr>
                <p:nvPr userDrawn="1"/>
              </p:nvPicPr>
              <p:blipFill>
                <a:blip r:embed="rId2" cstate="print"/>
                <a:srcRect/>
                <a:stretch>
                  <a:fillRect/>
                </a:stretch>
              </p:blipFill>
              <p:spPr bwMode="auto">
                <a:xfrm>
                  <a:off x="5184" y="1200"/>
                  <a:ext cx="186" cy="183"/>
                </a:xfrm>
                <a:prstGeom prst="rect">
                  <a:avLst/>
                </a:prstGeom>
                <a:noFill/>
                <a:ln w="9525">
                  <a:noFill/>
                  <a:miter lim="800000"/>
                  <a:headEnd/>
                  <a:tailEnd/>
                </a:ln>
                <a:effectLst/>
              </p:spPr>
            </p:pic>
            <p:pic>
              <p:nvPicPr>
                <p:cNvPr id="17437" name="Picture 29"/>
                <p:cNvPicPr>
                  <a:picLocks noChangeAspect="1" noChangeArrowheads="1"/>
                </p:cNvPicPr>
                <p:nvPr userDrawn="1"/>
              </p:nvPicPr>
              <p:blipFill>
                <a:blip r:embed="rId2" cstate="print"/>
                <a:srcRect/>
                <a:stretch>
                  <a:fillRect/>
                </a:stretch>
              </p:blipFill>
              <p:spPr bwMode="auto">
                <a:xfrm>
                  <a:off x="5136" y="1584"/>
                  <a:ext cx="186" cy="183"/>
                </a:xfrm>
                <a:prstGeom prst="rect">
                  <a:avLst/>
                </a:prstGeom>
                <a:noFill/>
                <a:ln w="9525">
                  <a:noFill/>
                  <a:miter lim="800000"/>
                  <a:headEnd/>
                  <a:tailEnd/>
                </a:ln>
                <a:effectLst/>
              </p:spPr>
            </p:pic>
            <p:pic>
              <p:nvPicPr>
                <p:cNvPr id="17438" name="Picture 30"/>
                <p:cNvPicPr>
                  <a:picLocks noChangeAspect="1" noChangeArrowheads="1"/>
                </p:cNvPicPr>
                <p:nvPr userDrawn="1"/>
              </p:nvPicPr>
              <p:blipFill>
                <a:blip r:embed="rId2" cstate="print"/>
                <a:srcRect/>
                <a:stretch>
                  <a:fillRect/>
                </a:stretch>
              </p:blipFill>
              <p:spPr bwMode="auto">
                <a:xfrm>
                  <a:off x="5280" y="1728"/>
                  <a:ext cx="186" cy="183"/>
                </a:xfrm>
                <a:prstGeom prst="rect">
                  <a:avLst/>
                </a:prstGeom>
                <a:noFill/>
                <a:ln w="9525">
                  <a:noFill/>
                  <a:miter lim="800000"/>
                  <a:headEnd/>
                  <a:tailEnd/>
                </a:ln>
                <a:effectLst/>
              </p:spPr>
            </p:pic>
            <p:pic>
              <p:nvPicPr>
                <p:cNvPr id="17439" name="Picture 31"/>
                <p:cNvPicPr>
                  <a:picLocks noChangeAspect="1" noChangeArrowheads="1"/>
                </p:cNvPicPr>
                <p:nvPr userDrawn="1"/>
              </p:nvPicPr>
              <p:blipFill>
                <a:blip r:embed="rId2" cstate="print"/>
                <a:srcRect/>
                <a:stretch>
                  <a:fillRect/>
                </a:stretch>
              </p:blipFill>
              <p:spPr bwMode="auto">
                <a:xfrm>
                  <a:off x="5040" y="1824"/>
                  <a:ext cx="186" cy="183"/>
                </a:xfrm>
                <a:prstGeom prst="rect">
                  <a:avLst/>
                </a:prstGeom>
                <a:noFill/>
                <a:ln w="9525">
                  <a:noFill/>
                  <a:miter lim="800000"/>
                  <a:headEnd/>
                  <a:tailEnd/>
                </a:ln>
                <a:effectLst/>
              </p:spPr>
            </p:pic>
            <p:pic>
              <p:nvPicPr>
                <p:cNvPr id="17440" name="Picture 32"/>
                <p:cNvPicPr>
                  <a:picLocks noChangeAspect="1" noChangeArrowheads="1"/>
                </p:cNvPicPr>
                <p:nvPr userDrawn="1"/>
              </p:nvPicPr>
              <p:blipFill>
                <a:blip r:embed="rId2" cstate="print"/>
                <a:srcRect/>
                <a:stretch>
                  <a:fillRect/>
                </a:stretch>
              </p:blipFill>
              <p:spPr bwMode="auto">
                <a:xfrm>
                  <a:off x="5088" y="2016"/>
                  <a:ext cx="186" cy="183"/>
                </a:xfrm>
                <a:prstGeom prst="rect">
                  <a:avLst/>
                </a:prstGeom>
                <a:noFill/>
                <a:ln w="9525">
                  <a:noFill/>
                  <a:miter lim="800000"/>
                  <a:headEnd/>
                  <a:tailEnd/>
                </a:ln>
                <a:effectLst/>
              </p:spPr>
            </p:pic>
            <p:pic>
              <p:nvPicPr>
                <p:cNvPr id="17441" name="Picture 33"/>
                <p:cNvPicPr>
                  <a:picLocks noChangeAspect="1" noChangeArrowheads="1"/>
                </p:cNvPicPr>
                <p:nvPr userDrawn="1"/>
              </p:nvPicPr>
              <p:blipFill>
                <a:blip r:embed="rId2" cstate="print"/>
                <a:srcRect/>
                <a:stretch>
                  <a:fillRect/>
                </a:stretch>
              </p:blipFill>
              <p:spPr bwMode="auto">
                <a:xfrm>
                  <a:off x="5280" y="2064"/>
                  <a:ext cx="186" cy="183"/>
                </a:xfrm>
                <a:prstGeom prst="rect">
                  <a:avLst/>
                </a:prstGeom>
                <a:noFill/>
                <a:ln w="9525">
                  <a:noFill/>
                  <a:miter lim="800000"/>
                  <a:headEnd/>
                  <a:tailEnd/>
                </a:ln>
                <a:effectLst/>
              </p:spPr>
            </p:pic>
            <p:pic>
              <p:nvPicPr>
                <p:cNvPr id="17442" name="Picture 34"/>
                <p:cNvPicPr>
                  <a:picLocks noChangeAspect="1" noChangeArrowheads="1"/>
                </p:cNvPicPr>
                <p:nvPr userDrawn="1"/>
              </p:nvPicPr>
              <p:blipFill>
                <a:blip r:embed="rId2" cstate="print"/>
                <a:srcRect/>
                <a:stretch>
                  <a:fillRect/>
                </a:stretch>
              </p:blipFill>
              <p:spPr bwMode="auto">
                <a:xfrm>
                  <a:off x="5232" y="2352"/>
                  <a:ext cx="186" cy="183"/>
                </a:xfrm>
                <a:prstGeom prst="rect">
                  <a:avLst/>
                </a:prstGeom>
                <a:noFill/>
                <a:ln w="9525">
                  <a:noFill/>
                  <a:miter lim="800000"/>
                  <a:headEnd/>
                  <a:tailEnd/>
                </a:ln>
                <a:effectLst/>
              </p:spPr>
            </p:pic>
            <p:pic>
              <p:nvPicPr>
                <p:cNvPr id="17443" name="Picture 35"/>
                <p:cNvPicPr>
                  <a:picLocks noChangeAspect="1" noChangeArrowheads="1"/>
                </p:cNvPicPr>
                <p:nvPr userDrawn="1"/>
              </p:nvPicPr>
              <p:blipFill>
                <a:blip r:embed="rId2" cstate="print"/>
                <a:srcRect/>
                <a:stretch>
                  <a:fillRect/>
                </a:stretch>
              </p:blipFill>
              <p:spPr bwMode="auto">
                <a:xfrm>
                  <a:off x="4992" y="2208"/>
                  <a:ext cx="186" cy="183"/>
                </a:xfrm>
                <a:prstGeom prst="rect">
                  <a:avLst/>
                </a:prstGeom>
                <a:noFill/>
                <a:ln w="9525">
                  <a:noFill/>
                  <a:miter lim="800000"/>
                  <a:headEnd/>
                  <a:tailEnd/>
                </a:ln>
                <a:effectLst/>
              </p:spPr>
            </p:pic>
            <p:pic>
              <p:nvPicPr>
                <p:cNvPr id="17444" name="Picture 36"/>
                <p:cNvPicPr>
                  <a:picLocks noChangeAspect="1" noChangeArrowheads="1"/>
                </p:cNvPicPr>
                <p:nvPr userDrawn="1"/>
              </p:nvPicPr>
              <p:blipFill>
                <a:blip r:embed="rId2" cstate="print"/>
                <a:srcRect/>
                <a:stretch>
                  <a:fillRect/>
                </a:stretch>
              </p:blipFill>
              <p:spPr bwMode="auto">
                <a:xfrm>
                  <a:off x="4992" y="2448"/>
                  <a:ext cx="186" cy="183"/>
                </a:xfrm>
                <a:prstGeom prst="rect">
                  <a:avLst/>
                </a:prstGeom>
                <a:noFill/>
                <a:ln w="9525">
                  <a:noFill/>
                  <a:miter lim="800000"/>
                  <a:headEnd/>
                  <a:tailEnd/>
                </a:ln>
                <a:effectLst/>
              </p:spPr>
            </p:pic>
            <p:pic>
              <p:nvPicPr>
                <p:cNvPr id="17445" name="Picture 37"/>
                <p:cNvPicPr>
                  <a:picLocks noChangeAspect="1" noChangeArrowheads="1"/>
                </p:cNvPicPr>
                <p:nvPr userDrawn="1"/>
              </p:nvPicPr>
              <p:blipFill>
                <a:blip r:embed="rId2" cstate="print"/>
                <a:srcRect/>
                <a:stretch>
                  <a:fillRect/>
                </a:stretch>
              </p:blipFill>
              <p:spPr bwMode="auto">
                <a:xfrm>
                  <a:off x="5136" y="2592"/>
                  <a:ext cx="186" cy="183"/>
                </a:xfrm>
                <a:prstGeom prst="rect">
                  <a:avLst/>
                </a:prstGeom>
                <a:noFill/>
                <a:ln w="9525">
                  <a:noFill/>
                  <a:miter lim="800000"/>
                  <a:headEnd/>
                  <a:tailEnd/>
                </a:ln>
                <a:effectLst/>
              </p:spPr>
            </p:pic>
            <p:pic>
              <p:nvPicPr>
                <p:cNvPr id="17446" name="Picture 38"/>
                <p:cNvPicPr>
                  <a:picLocks noChangeAspect="1" noChangeArrowheads="1"/>
                </p:cNvPicPr>
                <p:nvPr userDrawn="1"/>
              </p:nvPicPr>
              <p:blipFill>
                <a:blip r:embed="rId2" cstate="print"/>
                <a:srcRect/>
                <a:stretch>
                  <a:fillRect/>
                </a:stretch>
              </p:blipFill>
              <p:spPr bwMode="auto">
                <a:xfrm>
                  <a:off x="5232" y="1392"/>
                  <a:ext cx="186" cy="183"/>
                </a:xfrm>
                <a:prstGeom prst="rect">
                  <a:avLst/>
                </a:prstGeom>
                <a:noFill/>
                <a:ln w="9525">
                  <a:noFill/>
                  <a:miter lim="800000"/>
                  <a:headEnd/>
                  <a:tailEnd/>
                </a:ln>
                <a:effectLst/>
              </p:spPr>
            </p:pic>
            <p:pic>
              <p:nvPicPr>
                <p:cNvPr id="17447" name="Picture 39"/>
                <p:cNvPicPr>
                  <a:picLocks noChangeAspect="1" noChangeArrowheads="1"/>
                </p:cNvPicPr>
                <p:nvPr userDrawn="1"/>
              </p:nvPicPr>
              <p:blipFill>
                <a:blip r:embed="rId2" cstate="print"/>
                <a:srcRect/>
                <a:stretch>
                  <a:fillRect/>
                </a:stretch>
              </p:blipFill>
              <p:spPr bwMode="auto">
                <a:xfrm>
                  <a:off x="4944" y="2736"/>
                  <a:ext cx="186" cy="183"/>
                </a:xfrm>
                <a:prstGeom prst="rect">
                  <a:avLst/>
                </a:prstGeom>
                <a:noFill/>
                <a:ln w="9525">
                  <a:noFill/>
                  <a:miter lim="800000"/>
                  <a:headEnd/>
                  <a:tailEnd/>
                </a:ln>
                <a:effectLst/>
              </p:spPr>
            </p:pic>
            <p:pic>
              <p:nvPicPr>
                <p:cNvPr id="17448" name="Picture 40"/>
                <p:cNvPicPr>
                  <a:picLocks noChangeAspect="1" noChangeArrowheads="1"/>
                </p:cNvPicPr>
                <p:nvPr userDrawn="1"/>
              </p:nvPicPr>
              <p:blipFill>
                <a:blip r:embed="rId2" cstate="print"/>
                <a:srcRect/>
                <a:stretch>
                  <a:fillRect/>
                </a:stretch>
              </p:blipFill>
              <p:spPr bwMode="auto">
                <a:xfrm>
                  <a:off x="4992" y="3072"/>
                  <a:ext cx="186" cy="183"/>
                </a:xfrm>
                <a:prstGeom prst="rect">
                  <a:avLst/>
                </a:prstGeom>
                <a:noFill/>
                <a:ln w="9525">
                  <a:noFill/>
                  <a:miter lim="800000"/>
                  <a:headEnd/>
                  <a:tailEnd/>
                </a:ln>
                <a:effectLst/>
              </p:spPr>
            </p:pic>
            <p:pic>
              <p:nvPicPr>
                <p:cNvPr id="17449" name="Picture 41"/>
                <p:cNvPicPr>
                  <a:picLocks noChangeAspect="1" noChangeArrowheads="1"/>
                </p:cNvPicPr>
                <p:nvPr userDrawn="1"/>
              </p:nvPicPr>
              <p:blipFill>
                <a:blip r:embed="rId2" cstate="print"/>
                <a:srcRect/>
                <a:stretch>
                  <a:fillRect/>
                </a:stretch>
              </p:blipFill>
              <p:spPr bwMode="auto">
                <a:xfrm>
                  <a:off x="5232" y="3312"/>
                  <a:ext cx="186" cy="183"/>
                </a:xfrm>
                <a:prstGeom prst="rect">
                  <a:avLst/>
                </a:prstGeom>
                <a:noFill/>
                <a:ln w="9525">
                  <a:noFill/>
                  <a:miter lim="800000"/>
                  <a:headEnd/>
                  <a:tailEnd/>
                </a:ln>
                <a:effectLst/>
              </p:spPr>
            </p:pic>
            <p:pic>
              <p:nvPicPr>
                <p:cNvPr id="17450" name="Picture 42"/>
                <p:cNvPicPr>
                  <a:picLocks noChangeAspect="1" noChangeArrowheads="1"/>
                </p:cNvPicPr>
                <p:nvPr userDrawn="1"/>
              </p:nvPicPr>
              <p:blipFill>
                <a:blip r:embed="rId2" cstate="print"/>
                <a:srcRect/>
                <a:stretch>
                  <a:fillRect/>
                </a:stretch>
              </p:blipFill>
              <p:spPr bwMode="auto">
                <a:xfrm>
                  <a:off x="4992" y="3408"/>
                  <a:ext cx="186" cy="183"/>
                </a:xfrm>
                <a:prstGeom prst="rect">
                  <a:avLst/>
                </a:prstGeom>
                <a:noFill/>
                <a:ln w="9525">
                  <a:noFill/>
                  <a:miter lim="800000"/>
                  <a:headEnd/>
                  <a:tailEnd/>
                </a:ln>
                <a:effectLst/>
              </p:spPr>
            </p:pic>
            <p:pic>
              <p:nvPicPr>
                <p:cNvPr id="17451" name="Picture 43"/>
                <p:cNvPicPr>
                  <a:picLocks noChangeAspect="1" noChangeArrowheads="1"/>
                </p:cNvPicPr>
                <p:nvPr userDrawn="1"/>
              </p:nvPicPr>
              <p:blipFill>
                <a:blip r:embed="rId2" cstate="print"/>
                <a:srcRect/>
                <a:stretch>
                  <a:fillRect/>
                </a:stretch>
              </p:blipFill>
              <p:spPr bwMode="auto">
                <a:xfrm>
                  <a:off x="5088" y="3552"/>
                  <a:ext cx="186" cy="183"/>
                </a:xfrm>
                <a:prstGeom prst="rect">
                  <a:avLst/>
                </a:prstGeom>
                <a:noFill/>
                <a:ln w="9525">
                  <a:noFill/>
                  <a:miter lim="800000"/>
                  <a:headEnd/>
                  <a:tailEnd/>
                </a:ln>
                <a:effectLst/>
              </p:spPr>
            </p:pic>
            <p:pic>
              <p:nvPicPr>
                <p:cNvPr id="17452" name="Picture 44"/>
                <p:cNvPicPr>
                  <a:picLocks noChangeAspect="1" noChangeArrowheads="1"/>
                </p:cNvPicPr>
                <p:nvPr userDrawn="1"/>
              </p:nvPicPr>
              <p:blipFill>
                <a:blip r:embed="rId2" cstate="print"/>
                <a:srcRect/>
                <a:stretch>
                  <a:fillRect/>
                </a:stretch>
              </p:blipFill>
              <p:spPr bwMode="auto">
                <a:xfrm>
                  <a:off x="4992" y="3792"/>
                  <a:ext cx="186" cy="183"/>
                </a:xfrm>
                <a:prstGeom prst="rect">
                  <a:avLst/>
                </a:prstGeom>
                <a:noFill/>
                <a:ln w="9525">
                  <a:noFill/>
                  <a:miter lim="800000"/>
                  <a:headEnd/>
                  <a:tailEnd/>
                </a:ln>
                <a:effectLst/>
              </p:spPr>
            </p:pic>
            <p:pic>
              <p:nvPicPr>
                <p:cNvPr id="17453" name="Picture 45"/>
                <p:cNvPicPr>
                  <a:picLocks noChangeAspect="1" noChangeArrowheads="1"/>
                </p:cNvPicPr>
                <p:nvPr userDrawn="1"/>
              </p:nvPicPr>
              <p:blipFill>
                <a:blip r:embed="rId2" cstate="print"/>
                <a:srcRect/>
                <a:stretch>
                  <a:fillRect/>
                </a:stretch>
              </p:blipFill>
              <p:spPr bwMode="auto">
                <a:xfrm>
                  <a:off x="5184" y="3696"/>
                  <a:ext cx="186" cy="183"/>
                </a:xfrm>
                <a:prstGeom prst="rect">
                  <a:avLst/>
                </a:prstGeom>
                <a:noFill/>
                <a:ln w="9525">
                  <a:noFill/>
                  <a:miter lim="800000"/>
                  <a:headEnd/>
                  <a:tailEnd/>
                </a:ln>
                <a:effectLst/>
              </p:spPr>
            </p:pic>
          </p:grpSp>
        </p:grpSp>
        <p:sp>
          <p:nvSpPr>
            <p:cNvPr id="17454" name="Freeform 46"/>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17455"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7456"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endParaRPr lang="en-US"/>
            </a:p>
          </p:txBody>
        </p:sp>
        <p:sp>
          <p:nvSpPr>
            <p:cNvPr id="17457" name="Freeform 49" descr="kimonopat1"/>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cstate="print"/>
              <a:srcRect/>
              <a:tile tx="0" ty="0" sx="100000" sy="100000" flip="none" algn="tl"/>
            </a:blipFill>
            <a:ln w="9525" cap="flat" cmpd="sng">
              <a:noFill/>
              <a:prstDash val="solid"/>
              <a:round/>
              <a:headEnd/>
              <a:tailEnd/>
            </a:ln>
            <a:effectLst/>
          </p:spPr>
          <p:txBody>
            <a:bodyPr wrap="none" anchor="ctr"/>
            <a:lstStyle/>
            <a:p>
              <a:endParaRPr lang="en-US"/>
            </a:p>
          </p:txBody>
        </p:sp>
        <p:sp>
          <p:nvSpPr>
            <p:cNvPr id="17458" name="Freeform 50" descr="kimonopat1"/>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cstate="print"/>
              <a:srcRect/>
              <a:tile tx="0" ty="0" sx="100000" sy="100000" flip="none" algn="tl"/>
            </a:blipFill>
            <a:ln w="9525" cap="flat" cmpd="sng">
              <a:noFill/>
              <a:prstDash val="solid"/>
              <a:round/>
              <a:headEnd/>
              <a:tailEnd/>
            </a:ln>
            <a:effectLst/>
          </p:spPr>
          <p:txBody>
            <a:bodyPr wrap="none" anchor="ctr"/>
            <a:lstStyle/>
            <a:p>
              <a:endParaRPr lang="en-US"/>
            </a:p>
          </p:txBody>
        </p:sp>
        <p:sp>
          <p:nvSpPr>
            <p:cNvPr id="17459" name="Freeform 51"/>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7460" name="Freeform 52"/>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endParaRPr lang="en-US"/>
            </a:p>
          </p:txBody>
        </p:sp>
        <p:sp>
          <p:nvSpPr>
            <p:cNvPr id="17461"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endParaRPr lang="en-US"/>
            </a:p>
          </p:txBody>
        </p:sp>
        <p:sp>
          <p:nvSpPr>
            <p:cNvPr id="17462"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algn="ctr" eaLnBrk="1" hangingPunct="1"/>
              <a:endParaRPr kumimoji="1" lang="en-US"/>
            </a:p>
          </p:txBody>
        </p:sp>
        <p:sp>
          <p:nvSpPr>
            <p:cNvPr id="17463"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7464"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algn="ctr" eaLnBrk="1" hangingPunct="1"/>
              <a:endParaRPr kumimoji="1" lang="en-US"/>
            </a:p>
          </p:txBody>
        </p:sp>
      </p:grpSp>
      <p:sp>
        <p:nvSpPr>
          <p:cNvPr id="17465" name="Rectangle 57"/>
          <p:cNvSpPr>
            <a:spLocks noGrp="1" noChangeArrowheads="1"/>
          </p:cNvSpPr>
          <p:nvPr>
            <p:ph type="ctrTitle" sz="quarter"/>
          </p:nvPr>
        </p:nvSpPr>
        <p:spPr>
          <a:xfrm>
            <a:off x="685800" y="1370013"/>
            <a:ext cx="6965950" cy="2057400"/>
          </a:xfrm>
        </p:spPr>
        <p:txBody>
          <a:bodyPr/>
          <a:lstStyle>
            <a:lvl1pPr>
              <a:defRPr/>
            </a:lvl1pPr>
          </a:lstStyle>
          <a:p>
            <a:r>
              <a:rPr lang="en-US"/>
              <a:t>Click to edit Master title style</a:t>
            </a:r>
          </a:p>
        </p:txBody>
      </p:sp>
      <p:sp>
        <p:nvSpPr>
          <p:cNvPr id="17466"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r>
              <a:rPr lang="en-US"/>
              <a:t>Click to edit Master subtitle style</a:t>
            </a:r>
          </a:p>
        </p:txBody>
      </p:sp>
      <p:sp>
        <p:nvSpPr>
          <p:cNvPr id="17467" name="Rectangle 59"/>
          <p:cNvSpPr>
            <a:spLocks noGrp="1" noChangeArrowheads="1"/>
          </p:cNvSpPr>
          <p:nvPr>
            <p:ph type="dt" sz="quarter" idx="2"/>
          </p:nvPr>
        </p:nvSpPr>
        <p:spPr/>
        <p:txBody>
          <a:bodyPr/>
          <a:lstStyle>
            <a:lvl1pPr>
              <a:defRPr/>
            </a:lvl1pPr>
          </a:lstStyle>
          <a:p>
            <a:endParaRPr lang="en-US"/>
          </a:p>
        </p:txBody>
      </p:sp>
      <p:sp>
        <p:nvSpPr>
          <p:cNvPr id="17468" name="Rectangle 60"/>
          <p:cNvSpPr>
            <a:spLocks noGrp="1" noChangeArrowheads="1"/>
          </p:cNvSpPr>
          <p:nvPr>
            <p:ph type="ftr" sz="quarter" idx="3"/>
          </p:nvPr>
        </p:nvSpPr>
        <p:spPr/>
        <p:txBody>
          <a:bodyPr/>
          <a:lstStyle>
            <a:lvl1pPr>
              <a:defRPr/>
            </a:lvl1pPr>
          </a:lstStyle>
          <a:p>
            <a:endParaRPr lang="en-US"/>
          </a:p>
        </p:txBody>
      </p:sp>
      <p:sp>
        <p:nvSpPr>
          <p:cNvPr id="17469" name="Rectangle 61"/>
          <p:cNvSpPr>
            <a:spLocks noGrp="1" noChangeArrowheads="1"/>
          </p:cNvSpPr>
          <p:nvPr>
            <p:ph type="sldNum" sz="quarter" idx="4"/>
          </p:nvPr>
        </p:nvSpPr>
        <p:spPr/>
        <p:txBody>
          <a:bodyPr/>
          <a:lstStyle>
            <a:lvl1pPr>
              <a:defRPr/>
            </a:lvl1pPr>
          </a:lstStyle>
          <a:p>
            <a:fld id="{BCCD5B7D-103B-4BEA-A3D7-D569E66CF24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6EDD72-6093-4577-9319-95ACEFF6779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075" y="227013"/>
            <a:ext cx="5456238" cy="5868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7532DF-B592-4D69-8564-7BF839DB6FE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0E171E1-893C-4EB9-8A93-2A8F7AAAC8E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1DECB9-8F36-4653-8AE3-4DAD202B272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50FBAC-F679-4448-B85A-1BD1B53B4EE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4120983-69B0-465F-8C9B-CF99DF55008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E91FC10-5CEB-4262-80A9-B108A643E62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E0F76B9-1EEC-47ED-AE30-D8D2651FF2F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CD7B23F-E5B2-47BC-9B5E-C0EC1990AF1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ADD59A7-2F41-47A6-9758-E451FCDE58A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0"/>
            <a:ext cx="9159875" cy="6870700"/>
            <a:chOff x="0" y="0"/>
            <a:chExt cx="5770" cy="4328"/>
          </a:xfrm>
        </p:grpSpPr>
        <p:sp>
          <p:nvSpPr>
            <p:cNvPr id="16387"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lgn="ctr" eaLnBrk="1" hangingPunct="1"/>
              <a:endParaRPr kumimoji="1" lang="en-US"/>
            </a:p>
          </p:txBody>
        </p:sp>
        <p:sp>
          <p:nvSpPr>
            <p:cNvPr id="16388"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eaLnBrk="1" hangingPunct="1"/>
              <a:endParaRPr kumimoji="1" lang="en-US"/>
            </a:p>
          </p:txBody>
        </p:sp>
        <p:sp>
          <p:nvSpPr>
            <p:cNvPr id="16389"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eaLnBrk="1" hangingPunct="1"/>
              <a:endParaRPr kumimoji="1" lang="en-US"/>
            </a:p>
          </p:txBody>
        </p:sp>
        <p:grpSp>
          <p:nvGrpSpPr>
            <p:cNvPr id="16390" name="Group 6"/>
            <p:cNvGrpSpPr>
              <a:grpSpLocks/>
            </p:cNvGrpSpPr>
            <p:nvPr/>
          </p:nvGrpSpPr>
          <p:grpSpPr bwMode="auto">
            <a:xfrm>
              <a:off x="4944" y="1"/>
              <a:ext cx="816" cy="3974"/>
              <a:chOff x="4944" y="1"/>
              <a:chExt cx="816" cy="3974"/>
            </a:xfrm>
          </p:grpSpPr>
          <p:grpSp>
            <p:nvGrpSpPr>
              <p:cNvPr id="16391" name="Group 7"/>
              <p:cNvGrpSpPr>
                <a:grpSpLocks/>
              </p:cNvGrpSpPr>
              <p:nvPr userDrawn="1"/>
            </p:nvGrpSpPr>
            <p:grpSpPr bwMode="auto">
              <a:xfrm>
                <a:off x="5280" y="1"/>
                <a:ext cx="480" cy="1430"/>
                <a:chOff x="5280" y="1"/>
                <a:chExt cx="480" cy="1430"/>
              </a:xfrm>
            </p:grpSpPr>
            <p:grpSp>
              <p:nvGrpSpPr>
                <p:cNvPr id="16392" name="Group 8"/>
                <p:cNvGrpSpPr>
                  <a:grpSpLocks/>
                </p:cNvGrpSpPr>
                <p:nvPr userDrawn="1"/>
              </p:nvGrpSpPr>
              <p:grpSpPr bwMode="auto">
                <a:xfrm rot="-5400000">
                  <a:off x="5484" y="0"/>
                  <a:ext cx="174" cy="176"/>
                  <a:chOff x="1657" y="323"/>
                  <a:chExt cx="1691" cy="2560"/>
                </a:xfrm>
              </p:grpSpPr>
              <p:grpSp>
                <p:nvGrpSpPr>
                  <p:cNvPr id="16393" name="Group 9"/>
                  <p:cNvGrpSpPr>
                    <a:grpSpLocks/>
                  </p:cNvGrpSpPr>
                  <p:nvPr/>
                </p:nvGrpSpPr>
                <p:grpSpPr bwMode="auto">
                  <a:xfrm>
                    <a:off x="1657" y="323"/>
                    <a:ext cx="1691" cy="2560"/>
                    <a:chOff x="1657" y="323"/>
                    <a:chExt cx="1691" cy="2560"/>
                  </a:xfrm>
                </p:grpSpPr>
                <p:sp>
                  <p:nvSpPr>
                    <p:cNvPr id="16394" name="Freeform 10"/>
                    <p:cNvSpPr>
                      <a:spLocks/>
                    </p:cNvSpPr>
                    <p:nvPr/>
                  </p:nvSpPr>
                  <p:spPr bwMode="auto">
                    <a:xfrm>
                      <a:off x="2117" y="323"/>
                      <a:ext cx="1231"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16395" name="Freeform 11"/>
                    <p:cNvSpPr>
                      <a:spLocks/>
                    </p:cNvSpPr>
                    <p:nvPr/>
                  </p:nvSpPr>
                  <p:spPr bwMode="auto">
                    <a:xfrm>
                      <a:off x="1657" y="376"/>
                      <a:ext cx="865" cy="2071"/>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grpSp>
              <p:sp>
                <p:nvSpPr>
                  <p:cNvPr id="16396" name="Oval 12"/>
                  <p:cNvSpPr>
                    <a:spLocks noChangeArrowheads="1"/>
                  </p:cNvSpPr>
                  <p:nvPr/>
                </p:nvSpPr>
                <p:spPr bwMode="auto">
                  <a:xfrm>
                    <a:off x="2400" y="1428"/>
                    <a:ext cx="168" cy="246"/>
                  </a:xfrm>
                  <a:prstGeom prst="ellipse">
                    <a:avLst/>
                  </a:prstGeom>
                  <a:solidFill>
                    <a:srgbClr val="E7D6B7"/>
                  </a:solidFill>
                  <a:ln w="9525">
                    <a:noFill/>
                    <a:round/>
                    <a:headEnd/>
                    <a:tailEnd/>
                  </a:ln>
                  <a:effectLst/>
                </p:spPr>
                <p:txBody>
                  <a:bodyPr wrap="none" anchor="ctr"/>
                  <a:lstStyle/>
                  <a:p>
                    <a:endParaRPr lang="en-US"/>
                  </a:p>
                </p:txBody>
              </p:sp>
              <p:sp>
                <p:nvSpPr>
                  <p:cNvPr id="16397" name="Freeform 13"/>
                  <p:cNvSpPr>
                    <a:spLocks/>
                  </p:cNvSpPr>
                  <p:nvPr/>
                </p:nvSpPr>
                <p:spPr bwMode="auto">
                  <a:xfrm>
                    <a:off x="2595" y="741"/>
                    <a:ext cx="266" cy="521"/>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16398" name="Freeform 14"/>
                  <p:cNvSpPr>
                    <a:spLocks/>
                  </p:cNvSpPr>
                  <p:nvPr/>
                </p:nvSpPr>
                <p:spPr bwMode="auto">
                  <a:xfrm>
                    <a:off x="2672" y="1593"/>
                    <a:ext cx="392" cy="340"/>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16399" name="Freeform 15"/>
                  <p:cNvSpPr>
                    <a:spLocks/>
                  </p:cNvSpPr>
                  <p:nvPr/>
                </p:nvSpPr>
                <p:spPr bwMode="auto">
                  <a:xfrm>
                    <a:off x="2412" y="1929"/>
                    <a:ext cx="151" cy="558"/>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16400" name="Freeform 16"/>
                  <p:cNvSpPr>
                    <a:spLocks/>
                  </p:cNvSpPr>
                  <p:nvPr/>
                </p:nvSpPr>
                <p:spPr bwMode="auto">
                  <a:xfrm>
                    <a:off x="1907" y="1589"/>
                    <a:ext cx="392" cy="253"/>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16401" name="Freeform 17"/>
                  <p:cNvSpPr>
                    <a:spLocks/>
                  </p:cNvSpPr>
                  <p:nvPr/>
                </p:nvSpPr>
                <p:spPr bwMode="auto">
                  <a:xfrm>
                    <a:off x="2094" y="930"/>
                    <a:ext cx="238" cy="386"/>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grpSp>
            <p:pic>
              <p:nvPicPr>
                <p:cNvPr id="16402" name="Picture 18"/>
                <p:cNvPicPr>
                  <a:picLocks noChangeAspect="1" noChangeArrowheads="1"/>
                </p:cNvPicPr>
                <p:nvPr userDrawn="1"/>
              </p:nvPicPr>
              <p:blipFill>
                <a:blip r:embed="rId13" cstate="print"/>
                <a:srcRect/>
                <a:stretch>
                  <a:fillRect/>
                </a:stretch>
              </p:blipFill>
              <p:spPr bwMode="auto">
                <a:xfrm>
                  <a:off x="5280" y="144"/>
                  <a:ext cx="186" cy="183"/>
                </a:xfrm>
                <a:prstGeom prst="rect">
                  <a:avLst/>
                </a:prstGeom>
                <a:noFill/>
                <a:ln w="9525">
                  <a:noFill/>
                  <a:miter lim="800000"/>
                  <a:headEnd/>
                  <a:tailEnd/>
                </a:ln>
                <a:effectLst/>
              </p:spPr>
            </p:pic>
            <p:pic>
              <p:nvPicPr>
                <p:cNvPr id="16403" name="Picture 19"/>
                <p:cNvPicPr>
                  <a:picLocks noChangeAspect="1" noChangeArrowheads="1"/>
                </p:cNvPicPr>
                <p:nvPr userDrawn="1"/>
              </p:nvPicPr>
              <p:blipFill>
                <a:blip r:embed="rId13" cstate="print"/>
                <a:srcRect/>
                <a:stretch>
                  <a:fillRect/>
                </a:stretch>
              </p:blipFill>
              <p:spPr bwMode="auto">
                <a:xfrm>
                  <a:off x="5574" y="144"/>
                  <a:ext cx="186" cy="183"/>
                </a:xfrm>
                <a:prstGeom prst="rect">
                  <a:avLst/>
                </a:prstGeom>
                <a:noFill/>
                <a:ln w="9525">
                  <a:noFill/>
                  <a:miter lim="800000"/>
                  <a:headEnd/>
                  <a:tailEnd/>
                </a:ln>
                <a:effectLst/>
              </p:spPr>
            </p:pic>
            <p:pic>
              <p:nvPicPr>
                <p:cNvPr id="16404" name="Picture 20"/>
                <p:cNvPicPr>
                  <a:picLocks noChangeAspect="1" noChangeArrowheads="1"/>
                </p:cNvPicPr>
                <p:nvPr userDrawn="1"/>
              </p:nvPicPr>
              <p:blipFill>
                <a:blip r:embed="rId13" cstate="print"/>
                <a:srcRect/>
                <a:stretch>
                  <a:fillRect/>
                </a:stretch>
              </p:blipFill>
              <p:spPr bwMode="auto">
                <a:xfrm>
                  <a:off x="5424" y="336"/>
                  <a:ext cx="186" cy="183"/>
                </a:xfrm>
                <a:prstGeom prst="rect">
                  <a:avLst/>
                </a:prstGeom>
                <a:noFill/>
                <a:ln w="9525">
                  <a:noFill/>
                  <a:miter lim="800000"/>
                  <a:headEnd/>
                  <a:tailEnd/>
                </a:ln>
                <a:effectLst/>
              </p:spPr>
            </p:pic>
            <p:pic>
              <p:nvPicPr>
                <p:cNvPr id="16405" name="Picture 21"/>
                <p:cNvPicPr>
                  <a:picLocks noChangeAspect="1" noChangeArrowheads="1"/>
                </p:cNvPicPr>
                <p:nvPr userDrawn="1"/>
              </p:nvPicPr>
              <p:blipFill>
                <a:blip r:embed="rId13" cstate="print"/>
                <a:srcRect/>
                <a:stretch>
                  <a:fillRect/>
                </a:stretch>
              </p:blipFill>
              <p:spPr bwMode="auto">
                <a:xfrm>
                  <a:off x="5376" y="576"/>
                  <a:ext cx="186" cy="183"/>
                </a:xfrm>
                <a:prstGeom prst="rect">
                  <a:avLst/>
                </a:prstGeom>
                <a:noFill/>
                <a:ln w="9525">
                  <a:noFill/>
                  <a:miter lim="800000"/>
                  <a:headEnd/>
                  <a:tailEnd/>
                </a:ln>
                <a:effectLst/>
              </p:spPr>
            </p:pic>
            <p:pic>
              <p:nvPicPr>
                <p:cNvPr id="16406" name="Picture 22"/>
                <p:cNvPicPr>
                  <a:picLocks noChangeAspect="1" noChangeArrowheads="1"/>
                </p:cNvPicPr>
                <p:nvPr userDrawn="1"/>
              </p:nvPicPr>
              <p:blipFill>
                <a:blip r:embed="rId13" cstate="print"/>
                <a:srcRect/>
                <a:stretch>
                  <a:fillRect/>
                </a:stretch>
              </p:blipFill>
              <p:spPr bwMode="auto">
                <a:xfrm>
                  <a:off x="5574" y="528"/>
                  <a:ext cx="186" cy="183"/>
                </a:xfrm>
                <a:prstGeom prst="rect">
                  <a:avLst/>
                </a:prstGeom>
                <a:noFill/>
                <a:ln w="9525">
                  <a:noFill/>
                  <a:miter lim="800000"/>
                  <a:headEnd/>
                  <a:tailEnd/>
                </a:ln>
                <a:effectLst/>
              </p:spPr>
            </p:pic>
            <p:pic>
              <p:nvPicPr>
                <p:cNvPr id="16407" name="Picture 23"/>
                <p:cNvPicPr>
                  <a:picLocks noChangeAspect="1" noChangeArrowheads="1"/>
                </p:cNvPicPr>
                <p:nvPr userDrawn="1"/>
              </p:nvPicPr>
              <p:blipFill>
                <a:blip r:embed="rId13" cstate="print"/>
                <a:srcRect/>
                <a:stretch>
                  <a:fillRect/>
                </a:stretch>
              </p:blipFill>
              <p:spPr bwMode="auto">
                <a:xfrm>
                  <a:off x="5472" y="768"/>
                  <a:ext cx="186" cy="183"/>
                </a:xfrm>
                <a:prstGeom prst="rect">
                  <a:avLst/>
                </a:prstGeom>
                <a:noFill/>
                <a:ln w="9525">
                  <a:noFill/>
                  <a:miter lim="800000"/>
                  <a:headEnd/>
                  <a:tailEnd/>
                </a:ln>
                <a:effectLst/>
              </p:spPr>
            </p:pic>
            <p:pic>
              <p:nvPicPr>
                <p:cNvPr id="16408" name="Picture 24"/>
                <p:cNvPicPr>
                  <a:picLocks noChangeAspect="1" noChangeArrowheads="1"/>
                </p:cNvPicPr>
                <p:nvPr userDrawn="1"/>
              </p:nvPicPr>
              <p:blipFill>
                <a:blip r:embed="rId13" cstate="print"/>
                <a:srcRect/>
                <a:stretch>
                  <a:fillRect/>
                </a:stretch>
              </p:blipFill>
              <p:spPr bwMode="auto">
                <a:xfrm>
                  <a:off x="5574" y="1008"/>
                  <a:ext cx="186" cy="183"/>
                </a:xfrm>
                <a:prstGeom prst="rect">
                  <a:avLst/>
                </a:prstGeom>
                <a:noFill/>
                <a:ln w="9525">
                  <a:noFill/>
                  <a:miter lim="800000"/>
                  <a:headEnd/>
                  <a:tailEnd/>
                </a:ln>
                <a:effectLst/>
              </p:spPr>
            </p:pic>
            <p:pic>
              <p:nvPicPr>
                <p:cNvPr id="16409" name="Picture 25"/>
                <p:cNvPicPr>
                  <a:picLocks noChangeAspect="1" noChangeArrowheads="1"/>
                </p:cNvPicPr>
                <p:nvPr userDrawn="1"/>
              </p:nvPicPr>
              <p:blipFill>
                <a:blip r:embed="rId13" cstate="print"/>
                <a:srcRect/>
                <a:stretch>
                  <a:fillRect/>
                </a:stretch>
              </p:blipFill>
              <p:spPr bwMode="auto">
                <a:xfrm>
                  <a:off x="5574" y="1248"/>
                  <a:ext cx="186" cy="183"/>
                </a:xfrm>
                <a:prstGeom prst="rect">
                  <a:avLst/>
                </a:prstGeom>
                <a:noFill/>
                <a:ln w="9525">
                  <a:noFill/>
                  <a:miter lim="800000"/>
                  <a:headEnd/>
                  <a:tailEnd/>
                </a:ln>
                <a:effectLst/>
              </p:spPr>
            </p:pic>
          </p:grpSp>
          <p:grpSp>
            <p:nvGrpSpPr>
              <p:cNvPr id="16410" name="Group 26"/>
              <p:cNvGrpSpPr>
                <a:grpSpLocks/>
              </p:cNvGrpSpPr>
              <p:nvPr userDrawn="1"/>
            </p:nvGrpSpPr>
            <p:grpSpPr bwMode="auto">
              <a:xfrm>
                <a:off x="4944" y="1008"/>
                <a:ext cx="522" cy="2967"/>
                <a:chOff x="4944" y="1008"/>
                <a:chExt cx="522" cy="2967"/>
              </a:xfrm>
            </p:grpSpPr>
            <p:pic>
              <p:nvPicPr>
                <p:cNvPr id="16411" name="Picture 27"/>
                <p:cNvPicPr>
                  <a:picLocks noChangeAspect="1" noChangeArrowheads="1"/>
                </p:cNvPicPr>
                <p:nvPr userDrawn="1"/>
              </p:nvPicPr>
              <p:blipFill>
                <a:blip r:embed="rId13" cstate="print"/>
                <a:srcRect/>
                <a:stretch>
                  <a:fillRect/>
                </a:stretch>
              </p:blipFill>
              <p:spPr bwMode="auto">
                <a:xfrm>
                  <a:off x="5136" y="1008"/>
                  <a:ext cx="186" cy="183"/>
                </a:xfrm>
                <a:prstGeom prst="rect">
                  <a:avLst/>
                </a:prstGeom>
                <a:noFill/>
                <a:ln w="9525">
                  <a:noFill/>
                  <a:miter lim="800000"/>
                  <a:headEnd/>
                  <a:tailEnd/>
                </a:ln>
                <a:effectLst/>
              </p:spPr>
            </p:pic>
            <p:pic>
              <p:nvPicPr>
                <p:cNvPr id="16412" name="Picture 28"/>
                <p:cNvPicPr>
                  <a:picLocks noChangeAspect="1" noChangeArrowheads="1"/>
                </p:cNvPicPr>
                <p:nvPr userDrawn="1"/>
              </p:nvPicPr>
              <p:blipFill>
                <a:blip r:embed="rId13" cstate="print"/>
                <a:srcRect/>
                <a:stretch>
                  <a:fillRect/>
                </a:stretch>
              </p:blipFill>
              <p:spPr bwMode="auto">
                <a:xfrm>
                  <a:off x="5184" y="1200"/>
                  <a:ext cx="186" cy="183"/>
                </a:xfrm>
                <a:prstGeom prst="rect">
                  <a:avLst/>
                </a:prstGeom>
                <a:noFill/>
                <a:ln w="9525">
                  <a:noFill/>
                  <a:miter lim="800000"/>
                  <a:headEnd/>
                  <a:tailEnd/>
                </a:ln>
                <a:effectLst/>
              </p:spPr>
            </p:pic>
            <p:pic>
              <p:nvPicPr>
                <p:cNvPr id="16413" name="Picture 29"/>
                <p:cNvPicPr>
                  <a:picLocks noChangeAspect="1" noChangeArrowheads="1"/>
                </p:cNvPicPr>
                <p:nvPr userDrawn="1"/>
              </p:nvPicPr>
              <p:blipFill>
                <a:blip r:embed="rId13" cstate="print"/>
                <a:srcRect/>
                <a:stretch>
                  <a:fillRect/>
                </a:stretch>
              </p:blipFill>
              <p:spPr bwMode="auto">
                <a:xfrm>
                  <a:off x="5136" y="1584"/>
                  <a:ext cx="186" cy="183"/>
                </a:xfrm>
                <a:prstGeom prst="rect">
                  <a:avLst/>
                </a:prstGeom>
                <a:noFill/>
                <a:ln w="9525">
                  <a:noFill/>
                  <a:miter lim="800000"/>
                  <a:headEnd/>
                  <a:tailEnd/>
                </a:ln>
                <a:effectLst/>
              </p:spPr>
            </p:pic>
            <p:pic>
              <p:nvPicPr>
                <p:cNvPr id="16414" name="Picture 30"/>
                <p:cNvPicPr>
                  <a:picLocks noChangeAspect="1" noChangeArrowheads="1"/>
                </p:cNvPicPr>
                <p:nvPr userDrawn="1"/>
              </p:nvPicPr>
              <p:blipFill>
                <a:blip r:embed="rId13" cstate="print"/>
                <a:srcRect/>
                <a:stretch>
                  <a:fillRect/>
                </a:stretch>
              </p:blipFill>
              <p:spPr bwMode="auto">
                <a:xfrm>
                  <a:off x="5280" y="1728"/>
                  <a:ext cx="186" cy="183"/>
                </a:xfrm>
                <a:prstGeom prst="rect">
                  <a:avLst/>
                </a:prstGeom>
                <a:noFill/>
                <a:ln w="9525">
                  <a:noFill/>
                  <a:miter lim="800000"/>
                  <a:headEnd/>
                  <a:tailEnd/>
                </a:ln>
                <a:effectLst/>
              </p:spPr>
            </p:pic>
            <p:pic>
              <p:nvPicPr>
                <p:cNvPr id="16415" name="Picture 31"/>
                <p:cNvPicPr>
                  <a:picLocks noChangeAspect="1" noChangeArrowheads="1"/>
                </p:cNvPicPr>
                <p:nvPr userDrawn="1"/>
              </p:nvPicPr>
              <p:blipFill>
                <a:blip r:embed="rId13" cstate="print"/>
                <a:srcRect/>
                <a:stretch>
                  <a:fillRect/>
                </a:stretch>
              </p:blipFill>
              <p:spPr bwMode="auto">
                <a:xfrm>
                  <a:off x="5040" y="1824"/>
                  <a:ext cx="186" cy="183"/>
                </a:xfrm>
                <a:prstGeom prst="rect">
                  <a:avLst/>
                </a:prstGeom>
                <a:noFill/>
                <a:ln w="9525">
                  <a:noFill/>
                  <a:miter lim="800000"/>
                  <a:headEnd/>
                  <a:tailEnd/>
                </a:ln>
                <a:effectLst/>
              </p:spPr>
            </p:pic>
            <p:pic>
              <p:nvPicPr>
                <p:cNvPr id="16416" name="Picture 32"/>
                <p:cNvPicPr>
                  <a:picLocks noChangeAspect="1" noChangeArrowheads="1"/>
                </p:cNvPicPr>
                <p:nvPr userDrawn="1"/>
              </p:nvPicPr>
              <p:blipFill>
                <a:blip r:embed="rId13" cstate="print"/>
                <a:srcRect/>
                <a:stretch>
                  <a:fillRect/>
                </a:stretch>
              </p:blipFill>
              <p:spPr bwMode="auto">
                <a:xfrm>
                  <a:off x="5088" y="2016"/>
                  <a:ext cx="186" cy="183"/>
                </a:xfrm>
                <a:prstGeom prst="rect">
                  <a:avLst/>
                </a:prstGeom>
                <a:noFill/>
                <a:ln w="9525">
                  <a:noFill/>
                  <a:miter lim="800000"/>
                  <a:headEnd/>
                  <a:tailEnd/>
                </a:ln>
                <a:effectLst/>
              </p:spPr>
            </p:pic>
            <p:pic>
              <p:nvPicPr>
                <p:cNvPr id="16417" name="Picture 33"/>
                <p:cNvPicPr>
                  <a:picLocks noChangeAspect="1" noChangeArrowheads="1"/>
                </p:cNvPicPr>
                <p:nvPr userDrawn="1"/>
              </p:nvPicPr>
              <p:blipFill>
                <a:blip r:embed="rId13" cstate="print"/>
                <a:srcRect/>
                <a:stretch>
                  <a:fillRect/>
                </a:stretch>
              </p:blipFill>
              <p:spPr bwMode="auto">
                <a:xfrm>
                  <a:off x="5280" y="2064"/>
                  <a:ext cx="186" cy="183"/>
                </a:xfrm>
                <a:prstGeom prst="rect">
                  <a:avLst/>
                </a:prstGeom>
                <a:noFill/>
                <a:ln w="9525">
                  <a:noFill/>
                  <a:miter lim="800000"/>
                  <a:headEnd/>
                  <a:tailEnd/>
                </a:ln>
                <a:effectLst/>
              </p:spPr>
            </p:pic>
            <p:pic>
              <p:nvPicPr>
                <p:cNvPr id="16418" name="Picture 34"/>
                <p:cNvPicPr>
                  <a:picLocks noChangeAspect="1" noChangeArrowheads="1"/>
                </p:cNvPicPr>
                <p:nvPr userDrawn="1"/>
              </p:nvPicPr>
              <p:blipFill>
                <a:blip r:embed="rId13" cstate="print"/>
                <a:srcRect/>
                <a:stretch>
                  <a:fillRect/>
                </a:stretch>
              </p:blipFill>
              <p:spPr bwMode="auto">
                <a:xfrm>
                  <a:off x="5232" y="2352"/>
                  <a:ext cx="186" cy="183"/>
                </a:xfrm>
                <a:prstGeom prst="rect">
                  <a:avLst/>
                </a:prstGeom>
                <a:noFill/>
                <a:ln w="9525">
                  <a:noFill/>
                  <a:miter lim="800000"/>
                  <a:headEnd/>
                  <a:tailEnd/>
                </a:ln>
                <a:effectLst/>
              </p:spPr>
            </p:pic>
            <p:pic>
              <p:nvPicPr>
                <p:cNvPr id="16419" name="Picture 35"/>
                <p:cNvPicPr>
                  <a:picLocks noChangeAspect="1" noChangeArrowheads="1"/>
                </p:cNvPicPr>
                <p:nvPr userDrawn="1"/>
              </p:nvPicPr>
              <p:blipFill>
                <a:blip r:embed="rId13" cstate="print"/>
                <a:srcRect/>
                <a:stretch>
                  <a:fillRect/>
                </a:stretch>
              </p:blipFill>
              <p:spPr bwMode="auto">
                <a:xfrm>
                  <a:off x="4992" y="2208"/>
                  <a:ext cx="186" cy="183"/>
                </a:xfrm>
                <a:prstGeom prst="rect">
                  <a:avLst/>
                </a:prstGeom>
                <a:noFill/>
                <a:ln w="9525">
                  <a:noFill/>
                  <a:miter lim="800000"/>
                  <a:headEnd/>
                  <a:tailEnd/>
                </a:ln>
                <a:effectLst/>
              </p:spPr>
            </p:pic>
            <p:pic>
              <p:nvPicPr>
                <p:cNvPr id="16420" name="Picture 36"/>
                <p:cNvPicPr>
                  <a:picLocks noChangeAspect="1" noChangeArrowheads="1"/>
                </p:cNvPicPr>
                <p:nvPr userDrawn="1"/>
              </p:nvPicPr>
              <p:blipFill>
                <a:blip r:embed="rId13" cstate="print"/>
                <a:srcRect/>
                <a:stretch>
                  <a:fillRect/>
                </a:stretch>
              </p:blipFill>
              <p:spPr bwMode="auto">
                <a:xfrm>
                  <a:off x="4992" y="2448"/>
                  <a:ext cx="186" cy="183"/>
                </a:xfrm>
                <a:prstGeom prst="rect">
                  <a:avLst/>
                </a:prstGeom>
                <a:noFill/>
                <a:ln w="9525">
                  <a:noFill/>
                  <a:miter lim="800000"/>
                  <a:headEnd/>
                  <a:tailEnd/>
                </a:ln>
                <a:effectLst/>
              </p:spPr>
            </p:pic>
            <p:pic>
              <p:nvPicPr>
                <p:cNvPr id="16421" name="Picture 37"/>
                <p:cNvPicPr>
                  <a:picLocks noChangeAspect="1" noChangeArrowheads="1"/>
                </p:cNvPicPr>
                <p:nvPr userDrawn="1"/>
              </p:nvPicPr>
              <p:blipFill>
                <a:blip r:embed="rId13" cstate="print"/>
                <a:srcRect/>
                <a:stretch>
                  <a:fillRect/>
                </a:stretch>
              </p:blipFill>
              <p:spPr bwMode="auto">
                <a:xfrm>
                  <a:off x="5136" y="2592"/>
                  <a:ext cx="186" cy="183"/>
                </a:xfrm>
                <a:prstGeom prst="rect">
                  <a:avLst/>
                </a:prstGeom>
                <a:noFill/>
                <a:ln w="9525">
                  <a:noFill/>
                  <a:miter lim="800000"/>
                  <a:headEnd/>
                  <a:tailEnd/>
                </a:ln>
                <a:effectLst/>
              </p:spPr>
            </p:pic>
            <p:pic>
              <p:nvPicPr>
                <p:cNvPr id="16422" name="Picture 38"/>
                <p:cNvPicPr>
                  <a:picLocks noChangeAspect="1" noChangeArrowheads="1"/>
                </p:cNvPicPr>
                <p:nvPr userDrawn="1"/>
              </p:nvPicPr>
              <p:blipFill>
                <a:blip r:embed="rId13" cstate="print"/>
                <a:srcRect/>
                <a:stretch>
                  <a:fillRect/>
                </a:stretch>
              </p:blipFill>
              <p:spPr bwMode="auto">
                <a:xfrm>
                  <a:off x="5232" y="1392"/>
                  <a:ext cx="186" cy="183"/>
                </a:xfrm>
                <a:prstGeom prst="rect">
                  <a:avLst/>
                </a:prstGeom>
                <a:noFill/>
                <a:ln w="9525">
                  <a:noFill/>
                  <a:miter lim="800000"/>
                  <a:headEnd/>
                  <a:tailEnd/>
                </a:ln>
                <a:effectLst/>
              </p:spPr>
            </p:pic>
            <p:pic>
              <p:nvPicPr>
                <p:cNvPr id="16423" name="Picture 39"/>
                <p:cNvPicPr>
                  <a:picLocks noChangeAspect="1" noChangeArrowheads="1"/>
                </p:cNvPicPr>
                <p:nvPr userDrawn="1"/>
              </p:nvPicPr>
              <p:blipFill>
                <a:blip r:embed="rId13" cstate="print"/>
                <a:srcRect/>
                <a:stretch>
                  <a:fillRect/>
                </a:stretch>
              </p:blipFill>
              <p:spPr bwMode="auto">
                <a:xfrm>
                  <a:off x="4944" y="2736"/>
                  <a:ext cx="186" cy="183"/>
                </a:xfrm>
                <a:prstGeom prst="rect">
                  <a:avLst/>
                </a:prstGeom>
                <a:noFill/>
                <a:ln w="9525">
                  <a:noFill/>
                  <a:miter lim="800000"/>
                  <a:headEnd/>
                  <a:tailEnd/>
                </a:ln>
                <a:effectLst/>
              </p:spPr>
            </p:pic>
            <p:pic>
              <p:nvPicPr>
                <p:cNvPr id="16424" name="Picture 40"/>
                <p:cNvPicPr>
                  <a:picLocks noChangeAspect="1" noChangeArrowheads="1"/>
                </p:cNvPicPr>
                <p:nvPr userDrawn="1"/>
              </p:nvPicPr>
              <p:blipFill>
                <a:blip r:embed="rId13" cstate="print"/>
                <a:srcRect/>
                <a:stretch>
                  <a:fillRect/>
                </a:stretch>
              </p:blipFill>
              <p:spPr bwMode="auto">
                <a:xfrm>
                  <a:off x="4992" y="3072"/>
                  <a:ext cx="186" cy="183"/>
                </a:xfrm>
                <a:prstGeom prst="rect">
                  <a:avLst/>
                </a:prstGeom>
                <a:noFill/>
                <a:ln w="9525">
                  <a:noFill/>
                  <a:miter lim="800000"/>
                  <a:headEnd/>
                  <a:tailEnd/>
                </a:ln>
                <a:effectLst/>
              </p:spPr>
            </p:pic>
            <p:pic>
              <p:nvPicPr>
                <p:cNvPr id="16425" name="Picture 41"/>
                <p:cNvPicPr>
                  <a:picLocks noChangeAspect="1" noChangeArrowheads="1"/>
                </p:cNvPicPr>
                <p:nvPr userDrawn="1"/>
              </p:nvPicPr>
              <p:blipFill>
                <a:blip r:embed="rId13" cstate="print"/>
                <a:srcRect/>
                <a:stretch>
                  <a:fillRect/>
                </a:stretch>
              </p:blipFill>
              <p:spPr bwMode="auto">
                <a:xfrm>
                  <a:off x="5232" y="3312"/>
                  <a:ext cx="186" cy="183"/>
                </a:xfrm>
                <a:prstGeom prst="rect">
                  <a:avLst/>
                </a:prstGeom>
                <a:noFill/>
                <a:ln w="9525">
                  <a:noFill/>
                  <a:miter lim="800000"/>
                  <a:headEnd/>
                  <a:tailEnd/>
                </a:ln>
                <a:effectLst/>
              </p:spPr>
            </p:pic>
            <p:pic>
              <p:nvPicPr>
                <p:cNvPr id="16426" name="Picture 42"/>
                <p:cNvPicPr>
                  <a:picLocks noChangeAspect="1" noChangeArrowheads="1"/>
                </p:cNvPicPr>
                <p:nvPr userDrawn="1"/>
              </p:nvPicPr>
              <p:blipFill>
                <a:blip r:embed="rId13" cstate="print"/>
                <a:srcRect/>
                <a:stretch>
                  <a:fillRect/>
                </a:stretch>
              </p:blipFill>
              <p:spPr bwMode="auto">
                <a:xfrm>
                  <a:off x="4992" y="3408"/>
                  <a:ext cx="186" cy="183"/>
                </a:xfrm>
                <a:prstGeom prst="rect">
                  <a:avLst/>
                </a:prstGeom>
                <a:noFill/>
                <a:ln w="9525">
                  <a:noFill/>
                  <a:miter lim="800000"/>
                  <a:headEnd/>
                  <a:tailEnd/>
                </a:ln>
                <a:effectLst/>
              </p:spPr>
            </p:pic>
            <p:pic>
              <p:nvPicPr>
                <p:cNvPr id="16427" name="Picture 43"/>
                <p:cNvPicPr>
                  <a:picLocks noChangeAspect="1" noChangeArrowheads="1"/>
                </p:cNvPicPr>
                <p:nvPr userDrawn="1"/>
              </p:nvPicPr>
              <p:blipFill>
                <a:blip r:embed="rId13" cstate="print"/>
                <a:srcRect/>
                <a:stretch>
                  <a:fillRect/>
                </a:stretch>
              </p:blipFill>
              <p:spPr bwMode="auto">
                <a:xfrm>
                  <a:off x="5088" y="3552"/>
                  <a:ext cx="186" cy="183"/>
                </a:xfrm>
                <a:prstGeom prst="rect">
                  <a:avLst/>
                </a:prstGeom>
                <a:noFill/>
                <a:ln w="9525">
                  <a:noFill/>
                  <a:miter lim="800000"/>
                  <a:headEnd/>
                  <a:tailEnd/>
                </a:ln>
                <a:effectLst/>
              </p:spPr>
            </p:pic>
            <p:pic>
              <p:nvPicPr>
                <p:cNvPr id="16428" name="Picture 44"/>
                <p:cNvPicPr>
                  <a:picLocks noChangeAspect="1" noChangeArrowheads="1"/>
                </p:cNvPicPr>
                <p:nvPr userDrawn="1"/>
              </p:nvPicPr>
              <p:blipFill>
                <a:blip r:embed="rId13" cstate="print"/>
                <a:srcRect/>
                <a:stretch>
                  <a:fillRect/>
                </a:stretch>
              </p:blipFill>
              <p:spPr bwMode="auto">
                <a:xfrm>
                  <a:off x="4992" y="3792"/>
                  <a:ext cx="186" cy="183"/>
                </a:xfrm>
                <a:prstGeom prst="rect">
                  <a:avLst/>
                </a:prstGeom>
                <a:noFill/>
                <a:ln w="9525">
                  <a:noFill/>
                  <a:miter lim="800000"/>
                  <a:headEnd/>
                  <a:tailEnd/>
                </a:ln>
                <a:effectLst/>
              </p:spPr>
            </p:pic>
            <p:pic>
              <p:nvPicPr>
                <p:cNvPr id="16429" name="Picture 45"/>
                <p:cNvPicPr>
                  <a:picLocks noChangeAspect="1" noChangeArrowheads="1"/>
                </p:cNvPicPr>
                <p:nvPr userDrawn="1"/>
              </p:nvPicPr>
              <p:blipFill>
                <a:blip r:embed="rId13" cstate="print"/>
                <a:srcRect/>
                <a:stretch>
                  <a:fillRect/>
                </a:stretch>
              </p:blipFill>
              <p:spPr bwMode="auto">
                <a:xfrm>
                  <a:off x="5184" y="3696"/>
                  <a:ext cx="186" cy="183"/>
                </a:xfrm>
                <a:prstGeom prst="rect">
                  <a:avLst/>
                </a:prstGeom>
                <a:noFill/>
                <a:ln w="9525">
                  <a:noFill/>
                  <a:miter lim="800000"/>
                  <a:headEnd/>
                  <a:tailEnd/>
                </a:ln>
                <a:effectLst/>
              </p:spPr>
            </p:pic>
          </p:grpSp>
        </p:grpSp>
        <p:sp>
          <p:nvSpPr>
            <p:cNvPr id="16430" name="Freeform 46"/>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16431"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432"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endParaRPr lang="en-US"/>
            </a:p>
          </p:txBody>
        </p:sp>
        <p:sp>
          <p:nvSpPr>
            <p:cNvPr id="16433" name="Freeform 49" descr="kimonopat1"/>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cstate="print"/>
              <a:srcRect/>
              <a:tile tx="0" ty="0" sx="100000" sy="100000" flip="none" algn="tl"/>
            </a:blipFill>
            <a:ln w="9525" cap="flat" cmpd="sng">
              <a:noFill/>
              <a:prstDash val="solid"/>
              <a:round/>
              <a:headEnd/>
              <a:tailEnd/>
            </a:ln>
            <a:effectLst/>
          </p:spPr>
          <p:txBody>
            <a:bodyPr wrap="none" anchor="ctr"/>
            <a:lstStyle/>
            <a:p>
              <a:endParaRPr lang="en-US"/>
            </a:p>
          </p:txBody>
        </p:sp>
        <p:sp>
          <p:nvSpPr>
            <p:cNvPr id="16434" name="Freeform 50" descr="kimonopat1"/>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cstate="print"/>
              <a:srcRect/>
              <a:tile tx="0" ty="0" sx="100000" sy="100000" flip="none" algn="tl"/>
            </a:blipFill>
            <a:ln w="9525" cap="flat" cmpd="sng">
              <a:noFill/>
              <a:prstDash val="solid"/>
              <a:round/>
              <a:headEnd/>
              <a:tailEnd/>
            </a:ln>
            <a:effectLst/>
          </p:spPr>
          <p:txBody>
            <a:bodyPr wrap="none" anchor="ctr"/>
            <a:lstStyle/>
            <a:p>
              <a:endParaRPr lang="en-US"/>
            </a:p>
          </p:txBody>
        </p:sp>
        <p:sp>
          <p:nvSpPr>
            <p:cNvPr id="16435" name="Freeform 51"/>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436" name="Freeform 52"/>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endParaRPr lang="en-US"/>
            </a:p>
          </p:txBody>
        </p:sp>
        <p:sp>
          <p:nvSpPr>
            <p:cNvPr id="16437"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endParaRPr lang="en-US"/>
            </a:p>
          </p:txBody>
        </p:sp>
        <p:sp>
          <p:nvSpPr>
            <p:cNvPr id="16438"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algn="ctr" eaLnBrk="1" hangingPunct="1"/>
              <a:endParaRPr kumimoji="1" lang="en-US"/>
            </a:p>
          </p:txBody>
        </p:sp>
        <p:sp>
          <p:nvSpPr>
            <p:cNvPr id="16439"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6440"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algn="ctr" eaLnBrk="1" hangingPunct="1"/>
              <a:endParaRPr kumimoji="1" lang="en-US"/>
            </a:p>
          </p:txBody>
        </p:sp>
      </p:grpSp>
      <p:sp>
        <p:nvSpPr>
          <p:cNvPr id="16441" name="Rectangle 57"/>
          <p:cNvSpPr>
            <a:spLocks noGrp="1" noChangeArrowheads="1"/>
          </p:cNvSpPr>
          <p:nvPr>
            <p:ph type="title"/>
          </p:nvPr>
        </p:nvSpPr>
        <p:spPr bwMode="auto">
          <a:xfrm>
            <a:off x="219075" y="227013"/>
            <a:ext cx="747712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442" name="Rectangle 58"/>
          <p:cNvSpPr>
            <a:spLocks noGrp="1" noChangeArrowheads="1"/>
          </p:cNvSpPr>
          <p:nvPr>
            <p:ph type="body" idx="1"/>
          </p:nvPr>
        </p:nvSpPr>
        <p:spPr bwMode="auto">
          <a:xfrm>
            <a:off x="263525" y="1598613"/>
            <a:ext cx="7386638" cy="4497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443" name="Rectangle 59"/>
          <p:cNvSpPr>
            <a:spLocks noGrp="1" noChangeArrowheads="1"/>
          </p:cNvSpPr>
          <p:nvPr>
            <p:ph type="dt" sz="half" idx="2"/>
          </p:nvPr>
        </p:nvSpPr>
        <p:spPr bwMode="auto">
          <a:xfrm>
            <a:off x="301625" y="6242050"/>
            <a:ext cx="1782763"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p>
        </p:txBody>
      </p:sp>
      <p:sp>
        <p:nvSpPr>
          <p:cNvPr id="16444" name="Rectangle 60"/>
          <p:cNvSpPr>
            <a:spLocks noGrp="1" noChangeArrowheads="1"/>
          </p:cNvSpPr>
          <p:nvPr>
            <p:ph type="ftr" sz="quarter" idx="3"/>
          </p:nvPr>
        </p:nvSpPr>
        <p:spPr bwMode="auto">
          <a:xfrm>
            <a:off x="2257425" y="6248400"/>
            <a:ext cx="3455988"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6445" name="Rectangle 61"/>
          <p:cNvSpPr>
            <a:spLocks noGrp="1" noChangeArrowheads="1"/>
          </p:cNvSpPr>
          <p:nvPr>
            <p:ph type="sldNum" sz="quarter" idx="4"/>
          </p:nvPr>
        </p:nvSpPr>
        <p:spPr bwMode="auto">
          <a:xfrm>
            <a:off x="5867400" y="6248400"/>
            <a:ext cx="175577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8B5C2BDB-9B6B-4110-8449-01860318616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fontAlgn="base">
        <a:spcBef>
          <a:spcPct val="20000"/>
        </a:spcBef>
        <a:spcAft>
          <a:spcPct val="0"/>
        </a:spcAft>
        <a:buBlip>
          <a:blip r:embed="rId15"/>
        </a:buBlip>
        <a:defRPr sz="3200">
          <a:solidFill>
            <a:schemeClr val="tx1"/>
          </a:solidFill>
          <a:latin typeface="+mn-lt"/>
          <a:ea typeface="+mn-ea"/>
          <a:cs typeface="+mn-cs"/>
        </a:defRPr>
      </a:lvl1pPr>
      <a:lvl2pPr marL="742950" indent="-285750" algn="l" rtl="0" fontAlgn="base">
        <a:spcBef>
          <a:spcPct val="20000"/>
        </a:spcBef>
        <a:spcAft>
          <a:spcPct val="0"/>
        </a:spcAft>
        <a:buSzPct val="80000"/>
        <a:buBlip>
          <a:blip r:embed="rId16"/>
        </a:buBlip>
        <a:defRPr sz="2800">
          <a:solidFill>
            <a:schemeClr val="tx1"/>
          </a:solidFill>
          <a:latin typeface="+mn-lt"/>
        </a:defRPr>
      </a:lvl2pPr>
      <a:lvl3pPr marL="1143000" indent="-228600" algn="l" rtl="0" fontAlgn="base">
        <a:spcBef>
          <a:spcPct val="20000"/>
        </a:spcBef>
        <a:spcAft>
          <a:spcPct val="0"/>
        </a:spcAft>
        <a:buSzPct val="70000"/>
        <a:buBlip>
          <a:blip r:embed="rId17"/>
        </a:buBlip>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US" sz="4800" b="1" dirty="0" smtClean="0">
                <a:effectLst>
                  <a:outerShdw blurRad="38100" dist="38100" dir="2700000" algn="tl">
                    <a:srgbClr val="000000">
                      <a:alpha val="43137"/>
                    </a:srgbClr>
                  </a:outerShdw>
                </a:effectLst>
              </a:rPr>
              <a:t>Topic and Theme</a:t>
            </a:r>
            <a:br>
              <a:rPr lang="en-US" sz="4800" b="1" dirty="0" smtClean="0">
                <a:effectLst>
                  <a:outerShdw blurRad="38100" dist="38100" dir="2700000" algn="tl">
                    <a:srgbClr val="000000">
                      <a:alpha val="43137"/>
                    </a:srgbClr>
                  </a:outerShdw>
                </a:effectLst>
              </a:rPr>
            </a:br>
            <a:r>
              <a:rPr lang="en-US" sz="2800" b="1" dirty="0" smtClean="0">
                <a:effectLst>
                  <a:outerShdw blurRad="38100" dist="38100" dir="2700000" algn="tl">
                    <a:srgbClr val="000000">
                      <a:alpha val="43137"/>
                    </a:srgbClr>
                  </a:outerShdw>
                </a:effectLst>
              </a:rPr>
              <a:t>Poetry Day 3</a:t>
            </a:r>
            <a:endParaRPr lang="en-US" sz="4800" b="1" dirty="0">
              <a:effectLst>
                <a:outerShdw blurRad="38100" dist="38100" dir="2700000" algn="tl">
                  <a:srgbClr val="000000">
                    <a:alpha val="43137"/>
                  </a:srgbClr>
                </a:outerShdw>
              </a:effectLst>
            </a:endParaRPr>
          </a:p>
        </p:txBody>
      </p:sp>
      <p:sp>
        <p:nvSpPr>
          <p:cNvPr id="5" name="Subtitle 4"/>
          <p:cNvSpPr>
            <a:spLocks noGrp="1"/>
          </p:cNvSpPr>
          <p:nvPr>
            <p:ph type="subTitle" sz="quarter" idx="1"/>
          </p:nvPr>
        </p:nvSpPr>
        <p:spPr/>
        <p:txBody>
          <a:bodyPr/>
          <a:lstStyle/>
          <a:p>
            <a:r>
              <a:rPr lang="en-US" dirty="0" smtClean="0"/>
              <a:t>“Mending Wall”</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4400" b="1" dirty="0">
                <a:effectLst>
                  <a:outerShdw blurRad="38100" dist="38100" dir="2700000" algn="tl">
                    <a:srgbClr val="000000">
                      <a:alpha val="43137"/>
                    </a:srgbClr>
                  </a:outerShdw>
                </a:effectLst>
              </a:rPr>
              <a:t>“The Mending Wall”</a:t>
            </a:r>
            <a:br>
              <a:rPr lang="en-US" sz="44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Robert Frost</a:t>
            </a:r>
          </a:p>
        </p:txBody>
      </p:sp>
      <p:sp>
        <p:nvSpPr>
          <p:cNvPr id="5123" name="Rectangle 3"/>
          <p:cNvSpPr>
            <a:spLocks noGrp="1" noChangeArrowheads="1"/>
          </p:cNvSpPr>
          <p:nvPr>
            <p:ph type="body" idx="1"/>
          </p:nvPr>
        </p:nvSpPr>
        <p:spPr/>
        <p:txBody>
          <a:bodyPr/>
          <a:lstStyle/>
          <a:p>
            <a:pPr algn="ctr">
              <a:lnSpc>
                <a:spcPct val="90000"/>
              </a:lnSpc>
              <a:buFontTx/>
              <a:buNone/>
            </a:pPr>
            <a:r>
              <a:rPr lang="en-US" dirty="0"/>
              <a:t>If you own a rock wall—and there are many of these in New </a:t>
            </a:r>
            <a:r>
              <a:rPr lang="en-US" dirty="0" smtClean="0"/>
              <a:t>England </a:t>
            </a:r>
            <a:r>
              <a:rPr lang="en-US" dirty="0"/>
              <a:t>spread across fields to mark the boundaries of the land—each spring you need to walk along the wall and replace the stones that the winter ice or rabbit hunters have knocked to the ground.  </a:t>
            </a:r>
            <a:endParaRPr lang="en-US" dirty="0" smtClean="0"/>
          </a:p>
          <a:p>
            <a:pPr algn="ctr">
              <a:lnSpc>
                <a:spcPct val="90000"/>
              </a:lnSpc>
              <a:buFontTx/>
              <a:buNone/>
            </a:pPr>
            <a:r>
              <a:rPr lang="en-US" dirty="0" smtClean="0"/>
              <a:t>This </a:t>
            </a:r>
            <a:r>
              <a:rPr lang="en-US" dirty="0"/>
              <a:t>year, while he lugs the stones, Frost </a:t>
            </a:r>
            <a:r>
              <a:rPr lang="en-US" dirty="0" smtClean="0"/>
              <a:t>(poet) beings </a:t>
            </a:r>
            <a:r>
              <a:rPr lang="en-US" dirty="0"/>
              <a:t>to wonder why he needs the fence at all.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6"/>
          <p:cNvSpPr>
            <a:spLocks noGrp="1" noChangeArrowheads="1"/>
          </p:cNvSpPr>
          <p:nvPr>
            <p:ph type="title"/>
          </p:nvPr>
        </p:nvSpPr>
        <p:spPr/>
        <p:txBody>
          <a:bodyPr/>
          <a:lstStyle/>
          <a:p>
            <a:endParaRPr lang="en-US"/>
          </a:p>
        </p:txBody>
      </p:sp>
      <p:pic>
        <p:nvPicPr>
          <p:cNvPr id="6149" name="Picture 5" descr="dryStoneWall"/>
          <p:cNvPicPr>
            <a:picLocks noGrp="1" noChangeAspect="1" noChangeArrowheads="1"/>
          </p:cNvPicPr>
          <p:nvPr>
            <p:ph idx="1"/>
          </p:nvPr>
        </p:nvPicPr>
        <p:blipFill>
          <a:blip r:embed="rId3" cstate="print"/>
          <a:srcRect/>
          <a:stretch>
            <a:fillRect/>
          </a:stretch>
        </p:blipFill>
        <p:spPr>
          <a:xfrm>
            <a:off x="0" y="0"/>
            <a:ext cx="9144000" cy="6081713"/>
          </a:xfrm>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6"/>
          <p:cNvSpPr>
            <a:spLocks noGrp="1" noChangeArrowheads="1"/>
          </p:cNvSpPr>
          <p:nvPr>
            <p:ph type="title"/>
          </p:nvPr>
        </p:nvSpPr>
        <p:spPr/>
        <p:txBody>
          <a:bodyPr/>
          <a:lstStyle/>
          <a:p>
            <a:endParaRPr lang="en-US"/>
          </a:p>
        </p:txBody>
      </p:sp>
      <p:pic>
        <p:nvPicPr>
          <p:cNvPr id="8197" name="Picture 5" descr="ne1"/>
          <p:cNvPicPr>
            <a:picLocks noGrp="1" noChangeAspect="1" noChangeArrowheads="1"/>
          </p:cNvPicPr>
          <p:nvPr>
            <p:ph idx="1"/>
          </p:nvPr>
        </p:nvPicPr>
        <p:blipFill>
          <a:blip r:embed="rId3" cstate="print"/>
          <a:srcRect/>
          <a:stretch>
            <a:fillRect/>
          </a:stretch>
        </p:blipFill>
        <p:spPr>
          <a:xfrm>
            <a:off x="0" y="0"/>
            <a:ext cx="9144000" cy="5964238"/>
          </a:xfrm>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p:txBody>
          <a:bodyPr/>
          <a:lstStyle/>
          <a:p>
            <a:endParaRPr lang="en-US"/>
          </a:p>
        </p:txBody>
      </p:sp>
      <p:pic>
        <p:nvPicPr>
          <p:cNvPr id="10245" name="Picture 5" descr="ctstonewall"/>
          <p:cNvPicPr>
            <a:picLocks noGrp="1" noChangeAspect="1" noChangeArrowheads="1"/>
          </p:cNvPicPr>
          <p:nvPr>
            <p:ph idx="1"/>
          </p:nvPr>
        </p:nvPicPr>
        <p:blipFill>
          <a:blip r:embed="rId3" cstate="print"/>
          <a:srcRect/>
          <a:stretch>
            <a:fillRect/>
          </a:stretch>
        </p:blipFill>
        <p:spPr>
          <a:xfrm>
            <a:off x="0" y="0"/>
            <a:ext cx="9144000" cy="6103938"/>
          </a:xfrm>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effectLst>
                  <a:outerShdw blurRad="38100" dist="38100" dir="2700000" algn="tl">
                    <a:srgbClr val="000000">
                      <a:alpha val="43137"/>
                    </a:srgbClr>
                  </a:outerShdw>
                </a:effectLst>
              </a:rPr>
              <a:t>“Mending Wall”</a:t>
            </a:r>
            <a:endParaRPr lang="en-US"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Robert Frost</a:t>
            </a:r>
            <a:endParaRPr lang="en-US" dirty="0"/>
          </a:p>
        </p:txBody>
      </p:sp>
      <p:pic>
        <p:nvPicPr>
          <p:cNvPr id="30724" name="Picture 4" descr="https://encrypted-tbn2.gstatic.com/images?q=tbn:ANd9GcTH-1dDE65dpB-uybo5gWSh6G9YueKVMY66UP-KQA0seM7k3V6oSg"/>
          <p:cNvPicPr>
            <a:picLocks noChangeAspect="1" noChangeArrowheads="1"/>
          </p:cNvPicPr>
          <p:nvPr/>
        </p:nvPicPr>
        <p:blipFill>
          <a:blip r:embed="rId3" cstate="print"/>
          <a:srcRect/>
          <a:stretch>
            <a:fillRect/>
          </a:stretch>
        </p:blipFill>
        <p:spPr bwMode="auto">
          <a:xfrm>
            <a:off x="2590800" y="3276600"/>
            <a:ext cx="2895598" cy="2895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effectLst>
                  <a:outerShdw blurRad="38100" dist="38100" dir="2700000" algn="tl">
                    <a:srgbClr val="000000">
                      <a:alpha val="43137"/>
                    </a:srgbClr>
                  </a:outerShdw>
                </a:effectLst>
              </a:rPr>
              <a:t>After </a:t>
            </a:r>
            <a:r>
              <a:rPr lang="en-US" b="1" i="1" smtClean="0">
                <a:effectLst>
                  <a:outerShdw blurRad="38100" dist="38100" dir="2700000" algn="tl">
                    <a:srgbClr val="000000">
                      <a:alpha val="43137"/>
                    </a:srgbClr>
                  </a:outerShdw>
                </a:effectLst>
              </a:rPr>
              <a:t>Reading Discussion</a:t>
            </a:r>
            <a:endParaRPr lang="en-US"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What are some ways people can put up metaphorical “walls”?</a:t>
            </a:r>
          </a:p>
          <a:p>
            <a:endParaRPr lang="en-US" dirty="0" smtClean="0"/>
          </a:p>
          <a:p>
            <a:r>
              <a:rPr lang="en-US" dirty="0" smtClean="0"/>
              <a:t>Why do we sometimes try to push people away?</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66675" y="-152400"/>
            <a:ext cx="7477125" cy="1143000"/>
          </a:xfrm>
        </p:spPr>
        <p:txBody>
          <a:bodyPr/>
          <a:lstStyle/>
          <a:p>
            <a:r>
              <a:rPr lang="en-US" sz="4800" b="1" dirty="0">
                <a:effectLst>
                  <a:outerShdw blurRad="38100" dist="38100" dir="2700000" algn="tl">
                    <a:srgbClr val="000000">
                      <a:alpha val="43137"/>
                    </a:srgbClr>
                  </a:outerShdw>
                </a:effectLst>
              </a:rPr>
              <a:t>Topic</a:t>
            </a:r>
          </a:p>
        </p:txBody>
      </p:sp>
      <p:sp>
        <p:nvSpPr>
          <p:cNvPr id="2053" name="Rectangle 5"/>
          <p:cNvSpPr>
            <a:spLocks noGrp="1" noChangeArrowheads="1"/>
          </p:cNvSpPr>
          <p:nvPr>
            <p:ph type="body" idx="1"/>
          </p:nvPr>
        </p:nvSpPr>
        <p:spPr>
          <a:xfrm>
            <a:off x="533400" y="1065213"/>
            <a:ext cx="7386638" cy="4497387"/>
          </a:xfrm>
        </p:spPr>
        <p:txBody>
          <a:bodyPr/>
          <a:lstStyle/>
          <a:p>
            <a:pPr>
              <a:buFontTx/>
              <a:buNone/>
            </a:pPr>
            <a:r>
              <a:rPr lang="en-US" dirty="0"/>
              <a:t>The general subject of the </a:t>
            </a:r>
            <a:r>
              <a:rPr lang="en-US" dirty="0" smtClean="0"/>
              <a:t>poem.</a:t>
            </a:r>
          </a:p>
          <a:p>
            <a:pPr>
              <a:buFontTx/>
              <a:buNone/>
            </a:pPr>
            <a:endParaRPr lang="en-US" sz="1800" dirty="0"/>
          </a:p>
          <a:p>
            <a:pPr>
              <a:buFontTx/>
              <a:buNone/>
            </a:pPr>
            <a:r>
              <a:rPr lang="en-US" dirty="0" smtClean="0"/>
              <a:t>A complete sentence that answers the basic questions:</a:t>
            </a:r>
          </a:p>
          <a:p>
            <a:pPr lvl="1">
              <a:buFont typeface="Arial" pitchFamily="34" charset="0"/>
              <a:buChar char="•"/>
            </a:pPr>
            <a:r>
              <a:rPr lang="en-US" dirty="0" smtClean="0"/>
              <a:t>Who?</a:t>
            </a:r>
          </a:p>
          <a:p>
            <a:pPr lvl="1">
              <a:buFont typeface="Arial" pitchFamily="34" charset="0"/>
              <a:buChar char="•"/>
            </a:pPr>
            <a:r>
              <a:rPr lang="en-US" dirty="0" smtClean="0"/>
              <a:t>What?</a:t>
            </a:r>
          </a:p>
          <a:p>
            <a:pPr lvl="1">
              <a:buFont typeface="Arial" pitchFamily="34" charset="0"/>
              <a:buChar char="•"/>
            </a:pPr>
            <a:r>
              <a:rPr lang="en-US" dirty="0" smtClean="0"/>
              <a:t>When?</a:t>
            </a:r>
          </a:p>
          <a:p>
            <a:pPr lvl="1">
              <a:buFont typeface="Arial" pitchFamily="34" charset="0"/>
              <a:buChar char="•"/>
            </a:pPr>
            <a:r>
              <a:rPr lang="en-US" dirty="0" smtClean="0"/>
              <a:t>Where?</a:t>
            </a:r>
          </a:p>
          <a:p>
            <a:pPr lvl="1">
              <a:buFont typeface="Arial" pitchFamily="34" charset="0"/>
              <a:buChar char="•"/>
            </a:pPr>
            <a:r>
              <a:rPr lang="en-US" dirty="0" smtClean="0"/>
              <a:t>How?</a:t>
            </a:r>
          </a:p>
          <a:p>
            <a:pPr lvl="1">
              <a:buFont typeface="Arial" pitchFamily="34" charset="0"/>
              <a:buChar char="•"/>
            </a:pPr>
            <a:r>
              <a:rPr lang="en-US" dirty="0" smtClean="0"/>
              <a:t>Why?</a:t>
            </a:r>
          </a:p>
          <a:p>
            <a:pPr lvl="1">
              <a:buFont typeface="Arial" pitchFamily="34" charset="0"/>
              <a:buChar cha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4800" b="1" dirty="0">
                <a:effectLst>
                  <a:outerShdw blurRad="38100" dist="38100" dir="2700000" algn="tl">
                    <a:srgbClr val="000000">
                      <a:alpha val="43137"/>
                    </a:srgbClr>
                  </a:outerShdw>
                </a:effectLst>
              </a:rPr>
              <a:t>Theme</a:t>
            </a:r>
          </a:p>
        </p:txBody>
      </p:sp>
      <p:sp>
        <p:nvSpPr>
          <p:cNvPr id="4099" name="Rectangle 3"/>
          <p:cNvSpPr>
            <a:spLocks noGrp="1" noChangeArrowheads="1"/>
          </p:cNvSpPr>
          <p:nvPr>
            <p:ph type="body" idx="1"/>
          </p:nvPr>
        </p:nvSpPr>
        <p:spPr>
          <a:xfrm>
            <a:off x="381000" y="1524000"/>
            <a:ext cx="7386638" cy="4497387"/>
          </a:xfrm>
        </p:spPr>
        <p:txBody>
          <a:bodyPr/>
          <a:lstStyle/>
          <a:p>
            <a:pPr algn="ctr">
              <a:buFontTx/>
              <a:buNone/>
            </a:pPr>
            <a:r>
              <a:rPr lang="en-US" dirty="0" smtClean="0"/>
              <a:t>The life lesson that can be learned from the poem.</a:t>
            </a:r>
          </a:p>
          <a:p>
            <a:pPr algn="ctr">
              <a:buFontTx/>
              <a:buNone/>
            </a:pPr>
            <a:endParaRPr lang="en-US" dirty="0"/>
          </a:p>
          <a:p>
            <a:pPr algn="ctr">
              <a:buFontTx/>
              <a:buNone/>
            </a:pPr>
            <a:r>
              <a:rPr lang="en-US" dirty="0" smtClean="0"/>
              <a:t>The overall message.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effectLst>
                  <a:outerShdw blurRad="38100" dist="38100" dir="2700000" algn="tl">
                    <a:srgbClr val="000000">
                      <a:alpha val="43137"/>
                    </a:srgbClr>
                  </a:outerShdw>
                </a:effectLst>
              </a:rPr>
              <a:t>Fences</a:t>
            </a:r>
            <a:endParaRPr lang="en-US"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What is a fence?</a:t>
            </a:r>
          </a:p>
          <a:p>
            <a:r>
              <a:rPr lang="en-US" dirty="0" smtClean="0"/>
              <a:t>Why do people put up fences?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6"/>
          <p:cNvSpPr>
            <a:spLocks noGrp="1" noChangeArrowheads="1"/>
          </p:cNvSpPr>
          <p:nvPr>
            <p:ph type="title"/>
          </p:nvPr>
        </p:nvSpPr>
        <p:spPr/>
        <p:txBody>
          <a:bodyPr/>
          <a:lstStyle/>
          <a:p>
            <a:endParaRPr lang="en-US"/>
          </a:p>
        </p:txBody>
      </p:sp>
      <p:pic>
        <p:nvPicPr>
          <p:cNvPr id="19461" name="Picture 5" descr="MuseumFence"/>
          <p:cNvPicPr>
            <a:picLocks noGrp="1" noChangeAspect="1" noChangeArrowheads="1"/>
          </p:cNvPicPr>
          <p:nvPr>
            <p:ph idx="1"/>
          </p:nvPr>
        </p:nvPicPr>
        <p:blipFill>
          <a:blip r:embed="rId3" cstate="print"/>
          <a:srcRect/>
          <a:stretch>
            <a:fillRect/>
          </a:stretch>
        </p:blipFill>
        <p:spPr>
          <a:xfrm>
            <a:off x="152400" y="-34925"/>
            <a:ext cx="7467600" cy="6892925"/>
          </a:xfrm>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6"/>
          <p:cNvSpPr>
            <a:spLocks noGrp="1" noChangeArrowheads="1"/>
          </p:cNvSpPr>
          <p:nvPr>
            <p:ph type="title"/>
          </p:nvPr>
        </p:nvSpPr>
        <p:spPr/>
        <p:txBody>
          <a:bodyPr/>
          <a:lstStyle/>
          <a:p>
            <a:endParaRPr lang="en-US"/>
          </a:p>
        </p:txBody>
      </p:sp>
      <p:pic>
        <p:nvPicPr>
          <p:cNvPr id="21509" name="Picture 5" descr="cedar-fence-column--gate"/>
          <p:cNvPicPr>
            <a:picLocks noGrp="1" noChangeAspect="1" noChangeArrowheads="1"/>
          </p:cNvPicPr>
          <p:nvPr>
            <p:ph idx="1"/>
          </p:nvPr>
        </p:nvPicPr>
        <p:blipFill>
          <a:blip r:embed="rId3" cstate="print"/>
          <a:srcRect/>
          <a:stretch>
            <a:fillRect/>
          </a:stretch>
        </p:blipFill>
        <p:spPr>
          <a:xfrm>
            <a:off x="0" y="0"/>
            <a:ext cx="9144000" cy="6858000"/>
          </a:xfrm>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6"/>
          <p:cNvSpPr>
            <a:spLocks noGrp="1" noChangeArrowheads="1"/>
          </p:cNvSpPr>
          <p:nvPr>
            <p:ph type="title"/>
          </p:nvPr>
        </p:nvSpPr>
        <p:spPr/>
        <p:txBody>
          <a:bodyPr/>
          <a:lstStyle/>
          <a:p>
            <a:endParaRPr lang="en-US"/>
          </a:p>
        </p:txBody>
      </p:sp>
      <p:pic>
        <p:nvPicPr>
          <p:cNvPr id="23557" name="Picture 5" descr="fence"/>
          <p:cNvPicPr>
            <a:picLocks noGrp="1" noChangeAspect="1" noChangeArrowheads="1"/>
          </p:cNvPicPr>
          <p:nvPr>
            <p:ph idx="1"/>
          </p:nvPr>
        </p:nvPicPr>
        <p:blipFill>
          <a:blip r:embed="rId3" cstate="print"/>
          <a:srcRect/>
          <a:stretch>
            <a:fillRect/>
          </a:stretch>
        </p:blipFill>
        <p:spPr>
          <a:xfrm>
            <a:off x="0" y="0"/>
            <a:ext cx="9144000" cy="6548438"/>
          </a:xfrm>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6"/>
          <p:cNvSpPr>
            <a:spLocks noGrp="1" noChangeArrowheads="1"/>
          </p:cNvSpPr>
          <p:nvPr>
            <p:ph type="title"/>
          </p:nvPr>
        </p:nvSpPr>
        <p:spPr/>
        <p:txBody>
          <a:bodyPr/>
          <a:lstStyle/>
          <a:p>
            <a:endParaRPr lang="en-US"/>
          </a:p>
        </p:txBody>
      </p:sp>
      <p:pic>
        <p:nvPicPr>
          <p:cNvPr id="25605" name="Picture 5" descr="dallas_chain_link_fence4"/>
          <p:cNvPicPr>
            <a:picLocks noGrp="1" noChangeAspect="1" noChangeArrowheads="1"/>
          </p:cNvPicPr>
          <p:nvPr>
            <p:ph idx="1"/>
          </p:nvPr>
        </p:nvPicPr>
        <p:blipFill>
          <a:blip r:embed="rId3" cstate="print"/>
          <a:srcRect/>
          <a:stretch>
            <a:fillRect/>
          </a:stretch>
        </p:blipFill>
        <p:spPr>
          <a:xfrm>
            <a:off x="762000" y="0"/>
            <a:ext cx="6335713" cy="6858000"/>
          </a:xfrm>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6"/>
          <p:cNvSpPr>
            <a:spLocks noGrp="1" noChangeArrowheads="1"/>
          </p:cNvSpPr>
          <p:nvPr>
            <p:ph type="title"/>
          </p:nvPr>
        </p:nvSpPr>
        <p:spPr/>
        <p:txBody>
          <a:bodyPr/>
          <a:lstStyle/>
          <a:p>
            <a:endParaRPr lang="en-US"/>
          </a:p>
        </p:txBody>
      </p:sp>
      <p:pic>
        <p:nvPicPr>
          <p:cNvPr id="27653" name="Picture 5" descr="prison-fence"/>
          <p:cNvPicPr>
            <a:picLocks noGrp="1" noChangeAspect="1" noChangeArrowheads="1"/>
          </p:cNvPicPr>
          <p:nvPr>
            <p:ph idx="1"/>
          </p:nvPr>
        </p:nvPicPr>
        <p:blipFill>
          <a:blip r:embed="rId3" cstate="print"/>
          <a:srcRect/>
          <a:stretch>
            <a:fillRect/>
          </a:stretch>
        </p:blipFill>
        <p:spPr>
          <a:xfrm>
            <a:off x="0" y="0"/>
            <a:ext cx="9144000" cy="6078538"/>
          </a:xfrm>
          <a:noFill/>
          <a:ln/>
        </p:spPr>
      </p:pic>
    </p:spTree>
  </p:cSld>
  <p:clrMapOvr>
    <a:masterClrMapping/>
  </p:clrMapOvr>
</p:sld>
</file>

<file path=ppt/theme/theme1.xml><?xml version="1.0" encoding="utf-8"?>
<a:theme xmlns:a="http://schemas.openxmlformats.org/drawingml/2006/main" name="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Kimono</Template>
  <TotalTime>2600</TotalTime>
  <Words>384</Words>
  <Application>Microsoft Office PowerPoint</Application>
  <PresentationFormat>On-screen Show (4:3)</PresentationFormat>
  <Paragraphs>54</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Kimono</vt:lpstr>
      <vt:lpstr>Topic and Theme Poetry Day 3</vt:lpstr>
      <vt:lpstr>Topic</vt:lpstr>
      <vt:lpstr>Theme</vt:lpstr>
      <vt:lpstr>Fences</vt:lpstr>
      <vt:lpstr>PowerPoint Presentation</vt:lpstr>
      <vt:lpstr>PowerPoint Presentation</vt:lpstr>
      <vt:lpstr>PowerPoint Presentation</vt:lpstr>
      <vt:lpstr>PowerPoint Presentation</vt:lpstr>
      <vt:lpstr>PowerPoint Presentation</vt:lpstr>
      <vt:lpstr>“The Mending Wall” Robert Frost</vt:lpstr>
      <vt:lpstr>PowerPoint Presentation</vt:lpstr>
      <vt:lpstr>PowerPoint Presentation</vt:lpstr>
      <vt:lpstr>PowerPoint Presentation</vt:lpstr>
      <vt:lpstr>“Mending Wall”</vt:lpstr>
      <vt:lpstr>After Reading Discussion</vt:lpstr>
    </vt:vector>
  </TitlesOfParts>
  <Company>Jordan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dc:title>
  <dc:creator>Miss Smith</dc:creator>
  <cp:lastModifiedBy>Julie Stanaway</cp:lastModifiedBy>
  <cp:revision>6</cp:revision>
  <dcterms:created xsi:type="dcterms:W3CDTF">2009-02-03T21:31:49Z</dcterms:created>
  <dcterms:modified xsi:type="dcterms:W3CDTF">2019-04-25T11:43:58Z</dcterms:modified>
</cp:coreProperties>
</file>