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62" r:id="rId4"/>
    <p:sldId id="258" r:id="rId5"/>
    <p:sldId id="259" r:id="rId6"/>
    <p:sldId id="260" r:id="rId7"/>
    <p:sldId id="268" r:id="rId8"/>
    <p:sldId id="269" r:id="rId9"/>
    <p:sldId id="263" r:id="rId10"/>
    <p:sldId id="265" r:id="rId11"/>
    <p:sldId id="266" r:id="rId12"/>
    <p:sldId id="264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BF4F9-65B3-45BB-91DD-E6B6A081F544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74F49-3833-47FA-A367-6C70742A1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F49-3833-47FA-A367-6C70742A11F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F49-3833-47FA-A367-6C70742A11F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F49-3833-47FA-A367-6C70742A11F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 out Assignment Sheet!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F49-3833-47FA-A367-6C70742A11F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375C8-3CF6-477F-8978-852CABB8E25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Ask students</a:t>
            </a:r>
            <a:r>
              <a:rPr lang="en-US" b="1" baseline="0" dirty="0" smtClean="0"/>
              <a:t> to take out their Poetry Notes.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F49-3833-47FA-A367-6C70742A11F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05BA1-D88F-4976-BA00-24FBA2BF8C1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F49-3833-47FA-A367-6C70742A11F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F49-3833-47FA-A367-6C70742A11F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words are onomatopoeia?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F49-3833-47FA-A367-6C70742A11F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F49-3833-47FA-A367-6C70742A11F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F49-3833-47FA-A367-6C70742A11F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F49-3833-47FA-A367-6C70742A11F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2FE841A-F7D7-4480-80F5-033B935B96F1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2ACF277-B191-4B59-B4FE-34553A30B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841A-F7D7-4480-80F5-033B935B96F1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F277-B191-4B59-B4FE-34553A30B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841A-F7D7-4480-80F5-033B935B96F1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F277-B191-4B59-B4FE-34553A30B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2FE841A-F7D7-4480-80F5-033B935B96F1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F277-B191-4B59-B4FE-34553A30B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2FE841A-F7D7-4480-80F5-033B935B96F1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2ACF277-B191-4B59-B4FE-34553A30B6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FE841A-F7D7-4480-80F5-033B935B96F1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2ACF277-B191-4B59-B4FE-34553A30B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2FE841A-F7D7-4480-80F5-033B935B96F1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2ACF277-B191-4B59-B4FE-34553A30B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841A-F7D7-4480-80F5-033B935B96F1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F277-B191-4B59-B4FE-34553A30B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FE841A-F7D7-4480-80F5-033B935B96F1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2ACF277-B191-4B59-B4FE-34553A30B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2FE841A-F7D7-4480-80F5-033B935B96F1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2ACF277-B191-4B59-B4FE-34553A30B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2FE841A-F7D7-4480-80F5-033B935B96F1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2ACF277-B191-4B59-B4FE-34553A30B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2FE841A-F7D7-4480-80F5-033B935B96F1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2ACF277-B191-4B59-B4FE-34553A30B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Onomatopoeia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s://encrypted-tbn0.gstatic.com/images?q=tbn:ANd9GcRslxHdGxXX2a4JHJcC1_STAUAAuQcgPZzv58ZaTc4T1sKlBgpU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781800" cy="6781800"/>
          </a:xfrm>
          <a:prstGeom prst="rect">
            <a:avLst/>
          </a:prstGeom>
          <a:noFill/>
        </p:spPr>
      </p:pic>
      <p:pic>
        <p:nvPicPr>
          <p:cNvPr id="31748" name="Picture 4" descr="https://encrypted-tbn1.gstatic.com/images?q=tbn:ANd9GcS9ukYvI0ed7KE-ASZnHPLKseDsckdIzMhlZfaBoLsZhLJoAnFnW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84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s://encrypted-tbn2.gstatic.com/images?q=tbn:ANd9GcRA_Cb_-OSzJjbICzvq62AE2tf6etbS2JdkQJM3hYUtklLk9OAU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37932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399032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Onomatopoeia Assignment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s://encrypted-tbn0.gstatic.com/images?q=tbn:ANd9GcTzf9mfFU6dct91AeOg-8W7piM9ACymYQ8OOxfLLcUtcF8n-4s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43888"/>
            <a:ext cx="7010400" cy="5514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762000" y="3962400"/>
            <a:ext cx="7772400" cy="2051050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ffectLst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-1371600" y="6156325"/>
            <a:ext cx="1127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0" lvl="4" indent="-457200"/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What is the example of onomatopoeia?</a:t>
            </a:r>
          </a:p>
        </p:txBody>
      </p:sp>
      <p:sp>
        <p:nvSpPr>
          <p:cNvPr id="5128" name="Text Box 8"/>
          <p:cNvSpPr txBox="1">
            <a:spLocks noGrp="1" noChangeArrowheads="1"/>
          </p:cNvSpPr>
          <p:nvPr>
            <p:ph type="title"/>
          </p:nvPr>
        </p:nvSpPr>
        <p:spPr>
          <a:xfrm>
            <a:off x="228600" y="609600"/>
            <a:ext cx="9372600" cy="2743200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Create </a:t>
            </a:r>
            <a:r>
              <a:rPr lang="en-US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Your Own Comic Strip: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1. Use five examples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of onomatopoeia.</a:t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2. Write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your comic strip as a story.</a:t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3. You need at least ten frames of story.</a:t>
            </a:r>
            <a:b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4. Make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sure it is </a:t>
            </a:r>
            <a:r>
              <a:rPr lang="en-US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in sequence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(1</a:t>
            </a:r>
            <a:r>
              <a:rPr lang="en-US" sz="32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, 2</a:t>
            </a:r>
            <a:r>
              <a:rPr lang="en-US" sz="32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32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).</a:t>
            </a:r>
            <a:b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</a:b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957262" y="3290887"/>
            <a:ext cx="68913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82FF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1</a:t>
            </a:r>
            <a:r>
              <a:rPr lang="en-US" sz="4800" baseline="30000" dirty="0">
                <a:solidFill>
                  <a:srgbClr val="82FF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st</a:t>
            </a:r>
            <a:r>
              <a:rPr lang="en-US" sz="4800" dirty="0">
                <a:solidFill>
                  <a:srgbClr val="82FF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   	2</a:t>
            </a:r>
            <a:r>
              <a:rPr lang="en-US" sz="4800" baseline="30000" dirty="0">
                <a:solidFill>
                  <a:srgbClr val="82FF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nd</a:t>
            </a:r>
            <a:r>
              <a:rPr lang="en-US" sz="4800" dirty="0">
                <a:solidFill>
                  <a:srgbClr val="82FF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	   	3</a:t>
            </a:r>
            <a:r>
              <a:rPr lang="en-US" sz="4800" baseline="30000" dirty="0">
                <a:solidFill>
                  <a:srgbClr val="82FF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rd</a:t>
            </a:r>
            <a:r>
              <a:rPr lang="en-US" sz="4800" dirty="0">
                <a:solidFill>
                  <a:srgbClr val="82FF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    	   4</a:t>
            </a:r>
            <a:r>
              <a:rPr lang="en-US" sz="4800" baseline="30000" dirty="0">
                <a:solidFill>
                  <a:srgbClr val="82FF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th</a:t>
            </a:r>
            <a:r>
              <a:rPr lang="en-US" sz="4800" dirty="0">
                <a:solidFill>
                  <a:srgbClr val="82FF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Onomatopoeia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word that imitates the sound it represents.</a:t>
            </a:r>
          </a:p>
          <a:p>
            <a:pPr lvl="1"/>
            <a:r>
              <a:rPr lang="en-US" dirty="0" smtClean="0"/>
              <a:t>Bang!</a:t>
            </a:r>
          </a:p>
          <a:p>
            <a:pPr lvl="1"/>
            <a:r>
              <a:rPr lang="en-US" dirty="0" smtClean="0"/>
              <a:t>Whack!</a:t>
            </a:r>
          </a:p>
          <a:p>
            <a:pPr lvl="1"/>
            <a:r>
              <a:rPr lang="en-US" dirty="0" smtClean="0"/>
              <a:t>Zoom!</a:t>
            </a:r>
          </a:p>
          <a:p>
            <a:pPr lvl="1"/>
            <a:r>
              <a:rPr lang="en-US" dirty="0" smtClean="0"/>
              <a:t>Moo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u="sng" dirty="0" smtClean="0"/>
              <a:t>Onomatopoeia-The</a:t>
            </a:r>
            <a:r>
              <a:rPr lang="en-US" sz="2800" dirty="0" smtClean="0"/>
              <a:t> </a:t>
            </a:r>
            <a:r>
              <a:rPr lang="en-US" sz="2800" dirty="0"/>
              <a:t>use of words whose sound makes you think of their meaning</a:t>
            </a:r>
            <a:r>
              <a:rPr lang="en-US" sz="2400" dirty="0"/>
              <a:t>.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Buzz</a:t>
            </a:r>
          </a:p>
          <a:p>
            <a:r>
              <a:rPr lang="en-US" dirty="0"/>
              <a:t>Zip</a:t>
            </a:r>
          </a:p>
          <a:p>
            <a:r>
              <a:rPr lang="en-US" dirty="0"/>
              <a:t>Slurp</a:t>
            </a:r>
          </a:p>
          <a:p>
            <a:r>
              <a:rPr lang="en-US" dirty="0"/>
              <a:t>Snip</a:t>
            </a:r>
          </a:p>
          <a:p>
            <a:r>
              <a:rPr lang="en-US" dirty="0"/>
              <a:t>Pop</a:t>
            </a:r>
          </a:p>
          <a:p>
            <a:r>
              <a:rPr lang="en-US" dirty="0"/>
              <a:t>Ding</a:t>
            </a:r>
          </a:p>
          <a:p>
            <a:r>
              <a:rPr lang="en-US" dirty="0"/>
              <a:t>Hiss</a:t>
            </a:r>
          </a:p>
          <a:p>
            <a:endParaRPr lang="en-US" dirty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Smack</a:t>
            </a:r>
          </a:p>
          <a:p>
            <a:r>
              <a:rPr lang="en-US"/>
              <a:t>Gulp</a:t>
            </a:r>
          </a:p>
          <a:p>
            <a:r>
              <a:rPr lang="en-US"/>
              <a:t>Crush</a:t>
            </a:r>
          </a:p>
          <a:p>
            <a:r>
              <a:rPr lang="en-US"/>
              <a:t>Drip</a:t>
            </a:r>
          </a:p>
          <a:p>
            <a:r>
              <a:rPr lang="en-US"/>
              <a:t>Creek</a:t>
            </a:r>
          </a:p>
          <a:p>
            <a:r>
              <a:rPr lang="en-US"/>
              <a:t>Sizzle</a:t>
            </a:r>
          </a:p>
          <a:p>
            <a:r>
              <a:rPr lang="en-US"/>
              <a:t>Snap</a:t>
            </a:r>
          </a:p>
          <a:p>
            <a:endParaRPr lang="en-US"/>
          </a:p>
        </p:txBody>
      </p:sp>
      <p:pic>
        <p:nvPicPr>
          <p:cNvPr id="47110" name="Picture 6" descr="j022378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962400"/>
            <a:ext cx="1981200" cy="2209800"/>
          </a:xfrm>
          <a:prstGeom prst="rect">
            <a:avLst/>
          </a:prstGeom>
          <a:noFill/>
        </p:spPr>
      </p:pic>
      <p:pic>
        <p:nvPicPr>
          <p:cNvPr id="4711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97484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3733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2" fill="hold"/>
                                        <p:tgtEl>
                                          <p:spTgt spid="47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Examples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other “sound words” can you think of?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399032"/>
          </a:xfrm>
        </p:spPr>
        <p:txBody>
          <a:bodyPr/>
          <a:lstStyle/>
          <a:p>
            <a:pPr algn="ctr"/>
            <a:r>
              <a:rPr lang="en-US" b="1" dirty="0" smtClean="0"/>
              <a:t>Mother Goose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5715000"/>
            <a:ext cx="8229600" cy="4572000"/>
          </a:xfrm>
        </p:spPr>
        <p:txBody>
          <a:bodyPr/>
          <a:lstStyle/>
          <a:p>
            <a:r>
              <a:rPr lang="en-US" dirty="0" smtClean="0"/>
              <a:t>What are the examples of </a:t>
            </a:r>
            <a:r>
              <a:rPr lang="en-US" dirty="0" err="1" smtClean="0"/>
              <a:t>onomatopeioa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41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Bow-wow, says the dog,</a:t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Mew, mew says the cat,</a:t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Grunt, grunt, goes the hog,</a:t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And squeak goes the rat.</a:t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</a:b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Tu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whu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, says the owl,</a:t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Quack, quack, says the duck,</a:t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And what the cuckoo says you know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Papyrus" pitchFamily="66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41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Bow-wow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, says the dog,</a:t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Mew, mew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 says the cat,</a:t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Grunt, grunt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, goes the hog,</a:t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And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squeak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 goes the rat.</a:t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</a:b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Tu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whu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, says the owl,</a:t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Quack, quack,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 says the duck,</a:t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And what the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cuckoo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 says you know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Papyrus" pitchFamily="66" charset="0"/>
                <a:ea typeface="+mn-ea"/>
                <a:cs typeface="+mn-cs"/>
              </a:rPr>
              <a:t>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Papyru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399032"/>
          </a:xfrm>
        </p:spPr>
        <p:txBody>
          <a:bodyPr/>
          <a:lstStyle/>
          <a:p>
            <a:pPr algn="ctr"/>
            <a:r>
              <a:rPr lang="en-US" b="1" dirty="0" smtClean="0"/>
              <a:t>The Roller Coaster</a:t>
            </a:r>
            <a:endParaRPr lang="en-US" b="1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0" y="1143000"/>
            <a:ext cx="3771900" cy="5410200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Fasten your seatbelts,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hands inside,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Everyone aboard for the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Roller coaster ride!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Click-clack, click-clack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Creeping up the hill,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Daredevil laughter,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Ready for the thrill.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S-L-O-W-L-Y, S-L-O-W-L-Y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Cresting to the top,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Hands start to tremble,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Hearts almost stop.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Plunge down the steep slope,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Faster than a rocket,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>
          <a:xfrm>
            <a:off x="3657600" y="1066800"/>
            <a:ext cx="4800600" cy="5562600"/>
          </a:xfrm>
          <a:prstGeom prst="rect">
            <a:avLst/>
          </a:prstGeom>
        </p:spPr>
        <p:txBody>
          <a:bodyPr/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Loose change and sunglasses,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Fly from your pocket.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Swoop round the sharp bend,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Twisting in a loop,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Scream like a Banshee,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Yelling out a whoop!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Sail down the valleys,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Race up the hills,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Nothing else can equal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Roller coaster thrills.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Clickety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-clack,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clickety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-clack,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Round the final bend,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does every roller coaster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Have…to…have…an…end?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https://encrypted-tbn2.gstatic.com/images?q=tbn:ANd9GcQrHkBQBLeGfXy2FCNF0T0U-OUOwJW089KJsYeZtv0FbNeT8pz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0386" y="5105400"/>
            <a:ext cx="1473614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i281.photobucket.com/albums/kk231/theshamman/skadoo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7772400" cy="6856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images5.fanpop.com/image/photos/26600000/-lightning-mcqueen-26674725-500-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868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4343400" cy="139903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We often see onomatopoeia in comic strips!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chrispearce.files.wordpress.com/2010/12/comicteach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1189" y="762000"/>
            <a:ext cx="7085621" cy="551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</TotalTime>
  <Words>264</Words>
  <Application>Microsoft Office PowerPoint</Application>
  <PresentationFormat>On-screen Show (4:3)</PresentationFormat>
  <Paragraphs>78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 Unicode MS</vt:lpstr>
      <vt:lpstr>Bookman Old Style</vt:lpstr>
      <vt:lpstr>Calibri</vt:lpstr>
      <vt:lpstr>Century Gothic</vt:lpstr>
      <vt:lpstr>Papyrus</vt:lpstr>
      <vt:lpstr>Verdana</vt:lpstr>
      <vt:lpstr>Wingdings 2</vt:lpstr>
      <vt:lpstr>Verve</vt:lpstr>
      <vt:lpstr>Onomatopoeia</vt:lpstr>
      <vt:lpstr>Onomatopoeia </vt:lpstr>
      <vt:lpstr>Onomatopoeia-The use of words whose sound makes you think of their meaning.</vt:lpstr>
      <vt:lpstr>Examples?</vt:lpstr>
      <vt:lpstr>Mother Goose</vt:lpstr>
      <vt:lpstr>The Roller Coaster</vt:lpstr>
      <vt:lpstr>PowerPoint Presentation</vt:lpstr>
      <vt:lpstr>PowerPoint Presentation</vt:lpstr>
      <vt:lpstr>We often see onomatopoeia in comic strips!</vt:lpstr>
      <vt:lpstr>PowerPoint Presentation</vt:lpstr>
      <vt:lpstr>PowerPoint Presentation</vt:lpstr>
      <vt:lpstr>Onomatopoeia Assignment </vt:lpstr>
      <vt:lpstr>  Create Your Own Comic Strip: 1. Use five examples of onomatopoeia. 2. Write your comic strip as a story. 3. You need at least ten frames of story. 4. Make sure it is in sequence (1st, 2nd, 3rd).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Onomatopoeia</dc:title>
  <dc:creator>Brenna Smith</dc:creator>
  <cp:lastModifiedBy>Julie Stanaway</cp:lastModifiedBy>
  <cp:revision>4</cp:revision>
  <dcterms:created xsi:type="dcterms:W3CDTF">2013-01-17T20:45:34Z</dcterms:created>
  <dcterms:modified xsi:type="dcterms:W3CDTF">2019-04-25T11:47:32Z</dcterms:modified>
</cp:coreProperties>
</file>